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82" r:id="rId5"/>
    <p:sldId id="292" r:id="rId6"/>
    <p:sldId id="308" r:id="rId7"/>
    <p:sldId id="329" r:id="rId8"/>
    <p:sldId id="298" r:id="rId9"/>
    <p:sldId id="299" r:id="rId10"/>
    <p:sldId id="302" r:id="rId11"/>
    <p:sldId id="300" r:id="rId12"/>
    <p:sldId id="303" r:id="rId13"/>
    <p:sldId id="304" r:id="rId14"/>
    <p:sldId id="305" r:id="rId15"/>
    <p:sldId id="306" r:id="rId16"/>
    <p:sldId id="283" r:id="rId17"/>
    <p:sldId id="336" r:id="rId18"/>
    <p:sldId id="291" r:id="rId19"/>
    <p:sldId id="297" r:id="rId20"/>
    <p:sldId id="337" r:id="rId21"/>
    <p:sldId id="284" r:id="rId22"/>
    <p:sldId id="309" r:id="rId23"/>
    <p:sldId id="310" r:id="rId24"/>
    <p:sldId id="311" r:id="rId25"/>
    <p:sldId id="313" r:id="rId26"/>
    <p:sldId id="320" r:id="rId27"/>
    <p:sldId id="331" r:id="rId28"/>
    <p:sldId id="332" r:id="rId29"/>
    <p:sldId id="285" r:id="rId30"/>
    <p:sldId id="326" r:id="rId31"/>
    <p:sldId id="327" r:id="rId32"/>
    <p:sldId id="325" r:id="rId33"/>
    <p:sldId id="328" r:id="rId34"/>
    <p:sldId id="335" r:id="rId35"/>
    <p:sldId id="32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8" autoAdjust="0"/>
    <p:restoredTop sz="94631" autoAdjust="0"/>
  </p:normalViewPr>
  <p:slideViewPr>
    <p:cSldViewPr snapToGrid="0">
      <p:cViewPr varScale="1">
        <p:scale>
          <a:sx n="42" d="100"/>
          <a:sy n="42" d="100"/>
        </p:scale>
        <p:origin x="30" y="7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058887124589718E-2"/>
          <c:y val="3.7991858887381276E-2"/>
          <c:w val="0.94894111287541028"/>
          <c:h val="0.7059545507964828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672-47A2-ACEE-F52FF23D17A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672-47A2-ACEE-F52FF23D17A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672-47A2-ACEE-F52FF23D17A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672-47A2-ACEE-F52FF23D17A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672-47A2-ACEE-F52FF23D17A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672-47A2-ACEE-F52FF23D17A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Öğretmenlik Yapan Mezunlarımız</c:v>
                </c:pt>
                <c:pt idx="1">
                  <c:v>Farklı Sektörü Tercih Eden Mezunlarımız</c:v>
                </c:pt>
                <c:pt idx="2">
                  <c:v>Akademisyen Olan Mezunlarımız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3"/>
                <c:pt idx="0">
                  <c:v>51</c:v>
                </c:pt>
                <c:pt idx="1">
                  <c:v>28</c:v>
                </c:pt>
                <c:pt idx="2">
                  <c:v>21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8-7672-47A2-ACEE-F52FF23D17A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01-Oct-19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01-Oct-19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7F3D0-41FC-4430-9F9E-1F78A18D65F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ED798F6-1F12-46CE-9AFD-CC66555A191D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31C544-1372-4B34-8149-B6058B8CC577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2598CA-3443-4098-80E7-1F16DC9A13CC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E421EAA-68E8-4AED-BA2F-01A6AC668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834640"/>
            <a:ext cx="4459766" cy="2720356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907C852-B0E0-4C2E-88CE-B54360596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4849" y="3859066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84C0BEF-F601-4B10-8AEE-4859FE996B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4849" y="4220189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3A6EF9B-EF2F-4949-9CC4-C16BF8DC85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4849" y="4581312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E8CA170-9CA9-448E-B07A-E01AB84F7F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4849" y="4942435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</p:spTree>
    <p:extLst>
      <p:ext uri="{BB962C8B-B14F-4D97-AF65-F5344CB8AC3E}">
        <p14:creationId xmlns:p14="http://schemas.microsoft.com/office/powerpoint/2010/main" val="163289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A90A43-BEC4-4B20-96E2-797B03FB82F2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430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A2C2023-6C37-4611-ACAF-5F2060202836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817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206C51E8-C5C0-4672-B456-F44C69B074D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DE9AE8C-7574-4D45-B521-6B18054DA7C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EF240172-5930-4717-A0CD-A151075277D6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B4A83CE-8643-4697-94A9-C9F587F46E2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0A765A5-BBCE-405E-A4B3-80A660118E84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83656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12B8F0DB-CC25-4CE9-A68E-CAA2FD986AF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A058973-2DC9-4087-9D57-F1D779F56CC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641062D-3CD4-49D1-A621-331E29333406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9F2C1E7C-A088-4772-84B3-15309BEADF7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CA52278A-6924-4F97-A196-AE30D3DACB7A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Click to edit 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3129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8663BD7B-5136-47ED-BE0A-C6C2F5622BD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ABA22C7-C35B-4EC0-B7CE-54F9EEFCB71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6DAE4BC9-9CFF-4522-8216-651498F7A167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8E822AA0-FB3E-4051-AA1F-F51204BA02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3445288A-D169-4374-BCFD-917DD04B2B1E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B4B833F7-7F09-42C1-81DA-97CA9530D52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4AA9899-9E92-41B5-AFEF-5F6EAB9782D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950958A-6460-4594-BEAB-C7444EC6129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7E15F2A-61A0-4C11-8E47-4DF7051E91D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5FF0CC8-80F5-42C4-80EF-E32459238B7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CD5709C-84DE-45F3-AE9B-8B6FD7134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9886" y="1511250"/>
            <a:ext cx="5460114" cy="4665713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6BB18B1-3B7F-4B18-A1C5-BB7DA443C6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816" y="1511250"/>
            <a:ext cx="5460114" cy="4665713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B4B833F7-7F09-42C1-81DA-97CA9530D52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4AA9899-9E92-41B5-AFEF-5F6EAB9782D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950958A-6460-4594-BEAB-C7444EC6129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7E15F2A-61A0-4C11-8E47-4DF7051E91D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5FF0CC8-80F5-42C4-80EF-E32459238B7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419BDFB-8FC0-4B89-A29A-8EAC95E9A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511250"/>
            <a:ext cx="54849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8E6C2CC0-9AB0-46E9-977A-EF923DCE7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9334" y="1518287"/>
            <a:ext cx="54206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28DF954C-A51E-4242-B83E-A826008F5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9334" y="2486989"/>
            <a:ext cx="5432666" cy="3702674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600E416E-6162-484A-BA4D-640FA8307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2486989"/>
            <a:ext cx="5491215" cy="3702674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41602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B4B833F7-7F09-42C1-81DA-97CA9530D52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4AA9899-9E92-41B5-AFEF-5F6EAB9782D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950958A-6460-4594-BEAB-C7444EC6129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7E15F2A-61A0-4C11-8E47-4DF7051E91D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5FF0CC8-80F5-42C4-80EF-E32459238B7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1999"/>
            <a:ext cx="3932237" cy="1600199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marL="0" lvl="0"/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49FB4A2-B750-422F-96D2-A7C264295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4062" y="21343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8B59DDF-F2BC-491E-92E0-9D2C1398E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31999"/>
            <a:ext cx="6544468" cy="55138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11229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B4B833F7-7F09-42C1-81DA-97CA9530D52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4AA9899-9E92-41B5-AFEF-5F6EAB9782D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950958A-6460-4594-BEAB-C7444EC6129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7E15F2A-61A0-4C11-8E47-4DF7051E91D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5FF0CC8-80F5-42C4-80EF-E32459238B7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1999"/>
            <a:ext cx="3932237" cy="1600199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dirty="0"/>
            </a:lvl1pPr>
          </a:lstStyle>
          <a:p>
            <a:pPr marL="0" lvl="0"/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49FB4A2-B750-422F-96D2-A7C264295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4062" y="21343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110E46C-B434-49FA-AA0E-D64E5786D2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31999"/>
            <a:ext cx="6544468" cy="5513889"/>
          </a:xfrm>
          <a:prstGeom prst="roundRect">
            <a:avLst>
              <a:gd name="adj" fmla="val 5554"/>
            </a:avLst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 algn="ctr">
              <a:buNone/>
            </a:pPr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18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A70B137-2503-4803-9F56-620A586FA4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0FE1C0F-474B-4310-A4A5-1EB4321DE50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73FA99E-5E31-474E-8818-615B453CD89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A0EE7FC-884E-43B5-B6D6-9156FBE9AB5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58C6DC6-901F-4F3E-97A4-1B55324C068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1041B359-9F78-4782-9C50-0B1DED37AD2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90C5B8B-2AF3-42F3-B4F8-A806BB98A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59134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0FE1C0F-474B-4310-A4A5-1EB4321DE50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73FA99E-5E31-474E-8818-615B453CD89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A0EE7FC-884E-43B5-B6D6-9156FBE9AB5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58C6DC6-901F-4F3E-97A4-1B55324C068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1041B359-9F78-4782-9C50-0B1DED37AD2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90C5B8B-2AF3-42F3-B4F8-A806BB98A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B3B1662-8902-44D0-A545-5008B483D1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8017" y="2169005"/>
            <a:ext cx="9035966" cy="2519990"/>
          </a:xfrm>
        </p:spPr>
        <p:txBody>
          <a:bodyPr anchor="ctr"/>
          <a:lstStyle>
            <a:lvl1pPr marL="0" indent="0" algn="ctr">
              <a:buNone/>
              <a:defRPr sz="6000"/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8757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0FE1C0F-474B-4310-A4A5-1EB4321DE50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73FA99E-5E31-474E-8818-615B453CD89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A0EE7FC-884E-43B5-B6D6-9156FBE9AB5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58C6DC6-901F-4F3E-97A4-1B55324C068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1041B359-9F78-4782-9C50-0B1DED37AD2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CE129D0-CB7B-444C-AF89-B1CB663E36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18374"/>
            <a:ext cx="8687356" cy="6439627"/>
          </a:xfrm>
          <a:custGeom>
            <a:avLst/>
            <a:gdLst>
              <a:gd name="connsiteX0" fmla="*/ 0 w 8687356"/>
              <a:gd name="connsiteY0" fmla="*/ 5592682 h 6439627"/>
              <a:gd name="connsiteX1" fmla="*/ 186296 w 8687356"/>
              <a:gd name="connsiteY1" fmla="*/ 5593149 h 6439627"/>
              <a:gd name="connsiteX2" fmla="*/ 1348900 w 8687356"/>
              <a:gd name="connsiteY2" fmla="*/ 5596063 h 6439627"/>
              <a:gd name="connsiteX3" fmla="*/ 1800991 w 8687356"/>
              <a:gd name="connsiteY3" fmla="*/ 5851702 h 6439627"/>
              <a:gd name="connsiteX4" fmla="*/ 2106366 w 8687356"/>
              <a:gd name="connsiteY4" fmla="*/ 6380627 h 6439627"/>
              <a:gd name="connsiteX5" fmla="*/ 2140430 w 8687356"/>
              <a:gd name="connsiteY5" fmla="*/ 6439627 h 6439627"/>
              <a:gd name="connsiteX6" fmla="*/ 0 w 8687356"/>
              <a:gd name="connsiteY6" fmla="*/ 6439627 h 6439627"/>
              <a:gd name="connsiteX7" fmla="*/ 693821 w 8687356"/>
              <a:gd name="connsiteY7" fmla="*/ 3646328 h 6439627"/>
              <a:gd name="connsiteX8" fmla="*/ 1586357 w 8687356"/>
              <a:gd name="connsiteY8" fmla="*/ 3648566 h 6439627"/>
              <a:gd name="connsiteX9" fmla="*/ 1724950 w 8687356"/>
              <a:gd name="connsiteY9" fmla="*/ 3726935 h 6439627"/>
              <a:gd name="connsiteX10" fmla="*/ 2172189 w 8687356"/>
              <a:gd name="connsiteY10" fmla="*/ 4501577 h 6439627"/>
              <a:gd name="connsiteX11" fmla="*/ 2171729 w 8687356"/>
              <a:gd name="connsiteY11" fmla="*/ 4662459 h 6439627"/>
              <a:gd name="connsiteX12" fmla="*/ 1726432 w 8687356"/>
              <a:gd name="connsiteY12" fmla="*/ 5434863 h 6439627"/>
              <a:gd name="connsiteX13" fmla="*/ 1589746 w 8687356"/>
              <a:gd name="connsiteY13" fmla="*/ 5513779 h 6439627"/>
              <a:gd name="connsiteX14" fmla="*/ 698177 w 8687356"/>
              <a:gd name="connsiteY14" fmla="*/ 5513215 h 6439627"/>
              <a:gd name="connsiteX15" fmla="*/ 558617 w 8687356"/>
              <a:gd name="connsiteY15" fmla="*/ 5433172 h 6439627"/>
              <a:gd name="connsiteX16" fmla="*/ 111378 w 8687356"/>
              <a:gd name="connsiteY16" fmla="*/ 4658531 h 6439627"/>
              <a:gd name="connsiteX17" fmla="*/ 112805 w 8687356"/>
              <a:gd name="connsiteY17" fmla="*/ 4499321 h 6439627"/>
              <a:gd name="connsiteX18" fmla="*/ 557135 w 8687356"/>
              <a:gd name="connsiteY18" fmla="*/ 3725244 h 6439627"/>
              <a:gd name="connsiteX19" fmla="*/ 693821 w 8687356"/>
              <a:gd name="connsiteY19" fmla="*/ 3646328 h 6439627"/>
              <a:gd name="connsiteX20" fmla="*/ 1975378 w 8687356"/>
              <a:gd name="connsiteY20" fmla="*/ 3263784 h 6439627"/>
              <a:gd name="connsiteX21" fmla="*/ 2292917 w 8687356"/>
              <a:gd name="connsiteY21" fmla="*/ 3264581 h 6439627"/>
              <a:gd name="connsiteX22" fmla="*/ 2342225 w 8687356"/>
              <a:gd name="connsiteY22" fmla="*/ 3292462 h 6439627"/>
              <a:gd name="connsiteX23" fmla="*/ 2501341 w 8687356"/>
              <a:gd name="connsiteY23" fmla="*/ 3568059 h 6439627"/>
              <a:gd name="connsiteX24" fmla="*/ 2501177 w 8687356"/>
              <a:gd name="connsiteY24" fmla="*/ 3625297 h 6439627"/>
              <a:gd name="connsiteX25" fmla="*/ 2342753 w 8687356"/>
              <a:gd name="connsiteY25" fmla="*/ 3900096 h 6439627"/>
              <a:gd name="connsiteX26" fmla="*/ 2294123 w 8687356"/>
              <a:gd name="connsiteY26" fmla="*/ 3928173 h 6439627"/>
              <a:gd name="connsiteX27" fmla="*/ 1976927 w 8687356"/>
              <a:gd name="connsiteY27" fmla="*/ 3927972 h 6439627"/>
              <a:gd name="connsiteX28" fmla="*/ 1927275 w 8687356"/>
              <a:gd name="connsiteY28" fmla="*/ 3899495 h 6439627"/>
              <a:gd name="connsiteX29" fmla="*/ 1768160 w 8687356"/>
              <a:gd name="connsiteY29" fmla="*/ 3623899 h 6439627"/>
              <a:gd name="connsiteX30" fmla="*/ 1768668 w 8687356"/>
              <a:gd name="connsiteY30" fmla="*/ 3567256 h 6439627"/>
              <a:gd name="connsiteX31" fmla="*/ 1926748 w 8687356"/>
              <a:gd name="connsiteY31" fmla="*/ 3291861 h 6439627"/>
              <a:gd name="connsiteX32" fmla="*/ 1975378 w 8687356"/>
              <a:gd name="connsiteY32" fmla="*/ 3263784 h 6439627"/>
              <a:gd name="connsiteX33" fmla="*/ 2130702 w 8687356"/>
              <a:gd name="connsiteY33" fmla="*/ 2828022 h 6439627"/>
              <a:gd name="connsiteX34" fmla="*/ 2298374 w 8687356"/>
              <a:gd name="connsiteY34" fmla="*/ 2828442 h 6439627"/>
              <a:gd name="connsiteX35" fmla="*/ 2324410 w 8687356"/>
              <a:gd name="connsiteY35" fmla="*/ 2843165 h 6439627"/>
              <a:gd name="connsiteX36" fmla="*/ 2408429 w 8687356"/>
              <a:gd name="connsiteY36" fmla="*/ 2988689 h 6439627"/>
              <a:gd name="connsiteX37" fmla="*/ 2408342 w 8687356"/>
              <a:gd name="connsiteY37" fmla="*/ 3018913 h 6439627"/>
              <a:gd name="connsiteX38" fmla="*/ 2324689 w 8687356"/>
              <a:gd name="connsiteY38" fmla="*/ 3164017 h 6439627"/>
              <a:gd name="connsiteX39" fmla="*/ 2299011 w 8687356"/>
              <a:gd name="connsiteY39" fmla="*/ 3178842 h 6439627"/>
              <a:gd name="connsiteX40" fmla="*/ 2131520 w 8687356"/>
              <a:gd name="connsiteY40" fmla="*/ 3178736 h 6439627"/>
              <a:gd name="connsiteX41" fmla="*/ 2105302 w 8687356"/>
              <a:gd name="connsiteY41" fmla="*/ 3163699 h 6439627"/>
              <a:gd name="connsiteX42" fmla="*/ 2021284 w 8687356"/>
              <a:gd name="connsiteY42" fmla="*/ 3018175 h 6439627"/>
              <a:gd name="connsiteX43" fmla="*/ 2021552 w 8687356"/>
              <a:gd name="connsiteY43" fmla="*/ 2988265 h 6439627"/>
              <a:gd name="connsiteX44" fmla="*/ 2105024 w 8687356"/>
              <a:gd name="connsiteY44" fmla="*/ 2842847 h 6439627"/>
              <a:gd name="connsiteX45" fmla="*/ 2130702 w 8687356"/>
              <a:gd name="connsiteY45" fmla="*/ 2828022 h 6439627"/>
              <a:gd name="connsiteX46" fmla="*/ 3794942 w 8687356"/>
              <a:gd name="connsiteY46" fmla="*/ 2543905 h 6439627"/>
              <a:gd name="connsiteX47" fmla="*/ 6706383 w 8687356"/>
              <a:gd name="connsiteY47" fmla="*/ 2551204 h 6439627"/>
              <a:gd name="connsiteX48" fmla="*/ 7158474 w 8687356"/>
              <a:gd name="connsiteY48" fmla="*/ 2806842 h 6439627"/>
              <a:gd name="connsiteX49" fmla="*/ 8617364 w 8687356"/>
              <a:gd name="connsiteY49" fmla="*/ 5333715 h 6439627"/>
              <a:gd name="connsiteX50" fmla="*/ 8615859 w 8687356"/>
              <a:gd name="connsiteY50" fmla="*/ 5858514 h 6439627"/>
              <a:gd name="connsiteX51" fmla="*/ 8311811 w 8687356"/>
              <a:gd name="connsiteY51" fmla="*/ 6385912 h 6439627"/>
              <a:gd name="connsiteX52" fmla="*/ 8280844 w 8687356"/>
              <a:gd name="connsiteY52" fmla="*/ 6439627 h 6439627"/>
              <a:gd name="connsiteX53" fmla="*/ 2237916 w 8687356"/>
              <a:gd name="connsiteY53" fmla="*/ 6439627 h 6439627"/>
              <a:gd name="connsiteX54" fmla="*/ 2151815 w 8687356"/>
              <a:gd name="connsiteY54" fmla="*/ 6290497 h 6439627"/>
              <a:gd name="connsiteX55" fmla="*/ 1895013 w 8687356"/>
              <a:gd name="connsiteY55" fmla="*/ 5845703 h 6439627"/>
              <a:gd name="connsiteX56" fmla="*/ 1899669 w 8687356"/>
              <a:gd name="connsiteY56" fmla="*/ 5326361 h 6439627"/>
              <a:gd name="connsiteX57" fmla="*/ 3349069 w 8687356"/>
              <a:gd name="connsiteY57" fmla="*/ 2801330 h 6439627"/>
              <a:gd name="connsiteX58" fmla="*/ 3794942 w 8687356"/>
              <a:gd name="connsiteY58" fmla="*/ 2543905 h 6439627"/>
              <a:gd name="connsiteX59" fmla="*/ 634940 w 8687356"/>
              <a:gd name="connsiteY59" fmla="*/ 2395105 h 6439627"/>
              <a:gd name="connsiteX60" fmla="*/ 1188015 w 8687356"/>
              <a:gd name="connsiteY60" fmla="*/ 2396492 h 6439627"/>
              <a:gd name="connsiteX61" fmla="*/ 1273897 w 8687356"/>
              <a:gd name="connsiteY61" fmla="*/ 2445054 h 6439627"/>
              <a:gd name="connsiteX62" fmla="*/ 1551037 w 8687356"/>
              <a:gd name="connsiteY62" fmla="*/ 2925075 h 6439627"/>
              <a:gd name="connsiteX63" fmla="*/ 1550752 w 8687356"/>
              <a:gd name="connsiteY63" fmla="*/ 3024769 h 6439627"/>
              <a:gd name="connsiteX64" fmla="*/ 1274816 w 8687356"/>
              <a:gd name="connsiteY64" fmla="*/ 3503403 h 6439627"/>
              <a:gd name="connsiteX65" fmla="*/ 1190116 w 8687356"/>
              <a:gd name="connsiteY65" fmla="*/ 3552304 h 6439627"/>
              <a:gd name="connsiteX66" fmla="*/ 637639 w 8687356"/>
              <a:gd name="connsiteY66" fmla="*/ 3551955 h 6439627"/>
              <a:gd name="connsiteX67" fmla="*/ 551158 w 8687356"/>
              <a:gd name="connsiteY67" fmla="*/ 3502355 h 6439627"/>
              <a:gd name="connsiteX68" fmla="*/ 274018 w 8687356"/>
              <a:gd name="connsiteY68" fmla="*/ 3022335 h 6439627"/>
              <a:gd name="connsiteX69" fmla="*/ 274903 w 8687356"/>
              <a:gd name="connsiteY69" fmla="*/ 2923678 h 6439627"/>
              <a:gd name="connsiteX70" fmla="*/ 550240 w 8687356"/>
              <a:gd name="connsiteY70" fmla="*/ 2444007 h 6439627"/>
              <a:gd name="connsiteX71" fmla="*/ 634940 w 8687356"/>
              <a:gd name="connsiteY71" fmla="*/ 2395105 h 6439627"/>
              <a:gd name="connsiteX72" fmla="*/ 2521339 w 8687356"/>
              <a:gd name="connsiteY72" fmla="*/ 1975621 h 6439627"/>
              <a:gd name="connsiteX73" fmla="*/ 2985874 w 8687356"/>
              <a:gd name="connsiteY73" fmla="*/ 1976785 h 6439627"/>
              <a:gd name="connsiteX74" fmla="*/ 3058007 w 8687356"/>
              <a:gd name="connsiteY74" fmla="*/ 2017574 h 6439627"/>
              <a:gd name="connsiteX75" fmla="*/ 3290779 w 8687356"/>
              <a:gd name="connsiteY75" fmla="*/ 2420748 h 6439627"/>
              <a:gd name="connsiteX76" fmla="*/ 3290540 w 8687356"/>
              <a:gd name="connsiteY76" fmla="*/ 2504482 h 6439627"/>
              <a:gd name="connsiteX77" fmla="*/ 3058778 w 8687356"/>
              <a:gd name="connsiteY77" fmla="*/ 2906492 h 6439627"/>
              <a:gd name="connsiteX78" fmla="*/ 2987637 w 8687356"/>
              <a:gd name="connsiteY78" fmla="*/ 2947565 h 6439627"/>
              <a:gd name="connsiteX79" fmla="*/ 2523606 w 8687356"/>
              <a:gd name="connsiteY79" fmla="*/ 2947271 h 6439627"/>
              <a:gd name="connsiteX80" fmla="*/ 2450970 w 8687356"/>
              <a:gd name="connsiteY80" fmla="*/ 2905612 h 6439627"/>
              <a:gd name="connsiteX81" fmla="*/ 2218197 w 8687356"/>
              <a:gd name="connsiteY81" fmla="*/ 2502438 h 6439627"/>
              <a:gd name="connsiteX82" fmla="*/ 2218941 w 8687356"/>
              <a:gd name="connsiteY82" fmla="*/ 2419574 h 6439627"/>
              <a:gd name="connsiteX83" fmla="*/ 2450199 w 8687356"/>
              <a:gd name="connsiteY83" fmla="*/ 2016694 h 6439627"/>
              <a:gd name="connsiteX84" fmla="*/ 2521339 w 8687356"/>
              <a:gd name="connsiteY84" fmla="*/ 1975621 h 6439627"/>
              <a:gd name="connsiteX85" fmla="*/ 3564142 w 8687356"/>
              <a:gd name="connsiteY85" fmla="*/ 34 h 6439627"/>
              <a:gd name="connsiteX86" fmla="*/ 4738405 w 8687356"/>
              <a:gd name="connsiteY86" fmla="*/ 2977 h 6439627"/>
              <a:gd name="connsiteX87" fmla="*/ 4920745 w 8687356"/>
              <a:gd name="connsiteY87" fmla="*/ 106084 h 6439627"/>
              <a:gd name="connsiteX88" fmla="*/ 5509155 w 8687356"/>
              <a:gd name="connsiteY88" fmla="*/ 1125240 h 6439627"/>
              <a:gd name="connsiteX89" fmla="*/ 5508549 w 8687356"/>
              <a:gd name="connsiteY89" fmla="*/ 1336906 h 6439627"/>
              <a:gd name="connsiteX90" fmla="*/ 4922696 w 8687356"/>
              <a:gd name="connsiteY90" fmla="*/ 2353119 h 6439627"/>
              <a:gd name="connsiteX91" fmla="*/ 4742864 w 8687356"/>
              <a:gd name="connsiteY91" fmla="*/ 2456945 h 6439627"/>
              <a:gd name="connsiteX92" fmla="*/ 3569871 w 8687356"/>
              <a:gd name="connsiteY92" fmla="*/ 2456203 h 6439627"/>
              <a:gd name="connsiteX93" fmla="*/ 3386259 w 8687356"/>
              <a:gd name="connsiteY93" fmla="*/ 2350896 h 6439627"/>
              <a:gd name="connsiteX94" fmla="*/ 2797848 w 8687356"/>
              <a:gd name="connsiteY94" fmla="*/ 1331739 h 6439627"/>
              <a:gd name="connsiteX95" fmla="*/ 2799727 w 8687356"/>
              <a:gd name="connsiteY95" fmla="*/ 1122274 h 6439627"/>
              <a:gd name="connsiteX96" fmla="*/ 3384310 w 8687356"/>
              <a:gd name="connsiteY96" fmla="*/ 103860 h 6439627"/>
              <a:gd name="connsiteX97" fmla="*/ 3564142 w 8687356"/>
              <a:gd name="connsiteY97" fmla="*/ 34 h 643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4081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Click to edit 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7300" y="4386894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4517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B7C90C9-77F3-4C3C-97F8-425EF81FB7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1795125" cy="6858000"/>
          </a:xfrm>
          <a:custGeom>
            <a:avLst/>
            <a:gdLst>
              <a:gd name="connsiteX0" fmla="*/ 4729712 w 11795125"/>
              <a:gd name="connsiteY0" fmla="*/ 4417922 h 6858000"/>
              <a:gd name="connsiteX1" fmla="*/ 7234278 w 11795125"/>
              <a:gd name="connsiteY1" fmla="*/ 4419507 h 6858000"/>
              <a:gd name="connsiteX2" fmla="*/ 7626325 w 11795125"/>
              <a:gd name="connsiteY2" fmla="*/ 4644358 h 6858000"/>
              <a:gd name="connsiteX3" fmla="*/ 8882694 w 11795125"/>
              <a:gd name="connsiteY3" fmla="*/ 6820455 h 6858000"/>
              <a:gd name="connsiteX4" fmla="*/ 8898077 w 11795125"/>
              <a:gd name="connsiteY4" fmla="*/ 6858000 h 6858000"/>
              <a:gd name="connsiteX5" fmla="*/ 3070863 w 11795125"/>
              <a:gd name="connsiteY5" fmla="*/ 6858000 h 6858000"/>
              <a:gd name="connsiteX6" fmla="*/ 3094823 w 11795125"/>
              <a:gd name="connsiteY6" fmla="*/ 6809422 h 6858000"/>
              <a:gd name="connsiteX7" fmla="*/ 4345735 w 11795125"/>
              <a:gd name="connsiteY7" fmla="*/ 4639611 h 6858000"/>
              <a:gd name="connsiteX8" fmla="*/ 4729712 w 11795125"/>
              <a:gd name="connsiteY8" fmla="*/ 4417922 h 6858000"/>
              <a:gd name="connsiteX9" fmla="*/ 2031302 w 11795125"/>
              <a:gd name="connsiteY9" fmla="*/ 2039301 h 6858000"/>
              <a:gd name="connsiteX10" fmla="*/ 2747265 w 11795125"/>
              <a:gd name="connsiteY10" fmla="*/ 2039754 h 6858000"/>
              <a:gd name="connsiteX11" fmla="*/ 2859337 w 11795125"/>
              <a:gd name="connsiteY11" fmla="*/ 2104031 h 6858000"/>
              <a:gd name="connsiteX12" fmla="*/ 3218486 w 11795125"/>
              <a:gd name="connsiteY12" fmla="*/ 2726096 h 6858000"/>
              <a:gd name="connsiteX13" fmla="*/ 3217340 w 11795125"/>
              <a:gd name="connsiteY13" fmla="*/ 2853948 h 6858000"/>
              <a:gd name="connsiteX14" fmla="*/ 2860527 w 11795125"/>
              <a:gd name="connsiteY14" fmla="*/ 3475560 h 6858000"/>
              <a:gd name="connsiteX15" fmla="*/ 2750762 w 11795125"/>
              <a:gd name="connsiteY15" fmla="*/ 3538933 h 6858000"/>
              <a:gd name="connsiteX16" fmla="*/ 2034023 w 11795125"/>
              <a:gd name="connsiteY16" fmla="*/ 3537136 h 6858000"/>
              <a:gd name="connsiteX17" fmla="*/ 1922728 w 11795125"/>
              <a:gd name="connsiteY17" fmla="*/ 3474202 h 6858000"/>
              <a:gd name="connsiteX18" fmla="*/ 1563578 w 11795125"/>
              <a:gd name="connsiteY18" fmla="*/ 2852137 h 6858000"/>
              <a:gd name="connsiteX19" fmla="*/ 1563948 w 11795125"/>
              <a:gd name="connsiteY19" fmla="*/ 2722942 h 6858000"/>
              <a:gd name="connsiteX20" fmla="*/ 1921537 w 11795125"/>
              <a:gd name="connsiteY20" fmla="*/ 2102674 h 6858000"/>
              <a:gd name="connsiteX21" fmla="*/ 2031302 w 11795125"/>
              <a:gd name="connsiteY21" fmla="*/ 2039301 h 6858000"/>
              <a:gd name="connsiteX22" fmla="*/ 9343478 w 11795125"/>
              <a:gd name="connsiteY22" fmla="*/ 1795745 h 6858000"/>
              <a:gd name="connsiteX23" fmla="*/ 11620502 w 11795125"/>
              <a:gd name="connsiteY23" fmla="*/ 1797185 h 6858000"/>
              <a:gd name="connsiteX24" fmla="*/ 11795125 w 11795125"/>
              <a:gd name="connsiteY24" fmla="*/ 1797296 h 6858000"/>
              <a:gd name="connsiteX25" fmla="*/ 11795125 w 11795125"/>
              <a:gd name="connsiteY25" fmla="*/ 6858000 h 6858000"/>
              <a:gd name="connsiteX26" fmla="*/ 8996698 w 11795125"/>
              <a:gd name="connsiteY26" fmla="*/ 6858000 h 6858000"/>
              <a:gd name="connsiteX27" fmla="*/ 8963663 w 11795125"/>
              <a:gd name="connsiteY27" fmla="*/ 6815289 h 6858000"/>
              <a:gd name="connsiteX28" fmla="*/ 7707295 w 11795125"/>
              <a:gd name="connsiteY28" fmla="*/ 4639193 h 6858000"/>
              <a:gd name="connsiteX29" fmla="*/ 7708590 w 11795125"/>
              <a:gd name="connsiteY29" fmla="*/ 4187244 h 6858000"/>
              <a:gd name="connsiteX30" fmla="*/ 8959501 w 11795125"/>
              <a:gd name="connsiteY30" fmla="*/ 2017434 h 6858000"/>
              <a:gd name="connsiteX31" fmla="*/ 9343478 w 11795125"/>
              <a:gd name="connsiteY31" fmla="*/ 1795745 h 6858000"/>
              <a:gd name="connsiteX32" fmla="*/ 3102644 w 11795125"/>
              <a:gd name="connsiteY32" fmla="*/ 1739841 h 6858000"/>
              <a:gd name="connsiteX33" fmla="*/ 3385876 w 11795125"/>
              <a:gd name="connsiteY33" fmla="*/ 1740020 h 6858000"/>
              <a:gd name="connsiteX34" fmla="*/ 3430211 w 11795125"/>
              <a:gd name="connsiteY34" fmla="*/ 1765448 h 6858000"/>
              <a:gd name="connsiteX35" fmla="*/ 3572289 w 11795125"/>
              <a:gd name="connsiteY35" fmla="*/ 2011533 h 6858000"/>
              <a:gd name="connsiteX36" fmla="*/ 3571836 w 11795125"/>
              <a:gd name="connsiteY36" fmla="*/ 2062111 h 6858000"/>
              <a:gd name="connsiteX37" fmla="*/ 3430681 w 11795125"/>
              <a:gd name="connsiteY37" fmla="*/ 2308019 h 6858000"/>
              <a:gd name="connsiteX38" fmla="*/ 3387260 w 11795125"/>
              <a:gd name="connsiteY38" fmla="*/ 2333088 h 6858000"/>
              <a:gd name="connsiteX39" fmla="*/ 3103720 w 11795125"/>
              <a:gd name="connsiteY39" fmla="*/ 2332378 h 6858000"/>
              <a:gd name="connsiteX40" fmla="*/ 3059693 w 11795125"/>
              <a:gd name="connsiteY40" fmla="*/ 2307481 h 6858000"/>
              <a:gd name="connsiteX41" fmla="*/ 2917615 w 11795125"/>
              <a:gd name="connsiteY41" fmla="*/ 2061395 h 6858000"/>
              <a:gd name="connsiteX42" fmla="*/ 2917761 w 11795125"/>
              <a:gd name="connsiteY42" fmla="*/ 2010286 h 6858000"/>
              <a:gd name="connsiteX43" fmla="*/ 3059222 w 11795125"/>
              <a:gd name="connsiteY43" fmla="*/ 1764910 h 6858000"/>
              <a:gd name="connsiteX44" fmla="*/ 3102644 w 11795125"/>
              <a:gd name="connsiteY44" fmla="*/ 1739841 h 6858000"/>
              <a:gd name="connsiteX45" fmla="*/ 3522963 w 11795125"/>
              <a:gd name="connsiteY45" fmla="*/ 1598675 h 6858000"/>
              <a:gd name="connsiteX46" fmla="*/ 3625194 w 11795125"/>
              <a:gd name="connsiteY46" fmla="*/ 1598740 h 6858000"/>
              <a:gd name="connsiteX47" fmla="*/ 3641197 w 11795125"/>
              <a:gd name="connsiteY47" fmla="*/ 1607918 h 6858000"/>
              <a:gd name="connsiteX48" fmla="*/ 3692479 w 11795125"/>
              <a:gd name="connsiteY48" fmla="*/ 1696742 h 6858000"/>
              <a:gd name="connsiteX49" fmla="*/ 3692315 w 11795125"/>
              <a:gd name="connsiteY49" fmla="*/ 1714998 h 6858000"/>
              <a:gd name="connsiteX50" fmla="*/ 3641367 w 11795125"/>
              <a:gd name="connsiteY50" fmla="*/ 1803757 h 6858000"/>
              <a:gd name="connsiteX51" fmla="*/ 3625694 w 11795125"/>
              <a:gd name="connsiteY51" fmla="*/ 1812806 h 6858000"/>
              <a:gd name="connsiteX52" fmla="*/ 3523352 w 11795125"/>
              <a:gd name="connsiteY52" fmla="*/ 1812549 h 6858000"/>
              <a:gd name="connsiteX53" fmla="*/ 3507459 w 11795125"/>
              <a:gd name="connsiteY53" fmla="*/ 1803563 h 6858000"/>
              <a:gd name="connsiteX54" fmla="*/ 3456177 w 11795125"/>
              <a:gd name="connsiteY54" fmla="*/ 1714739 h 6858000"/>
              <a:gd name="connsiteX55" fmla="*/ 3456230 w 11795125"/>
              <a:gd name="connsiteY55" fmla="*/ 1696292 h 6858000"/>
              <a:gd name="connsiteX56" fmla="*/ 3507290 w 11795125"/>
              <a:gd name="connsiteY56" fmla="*/ 1607724 h 6858000"/>
              <a:gd name="connsiteX57" fmla="*/ 3522963 w 11795125"/>
              <a:gd name="connsiteY57" fmla="*/ 1598675 h 6858000"/>
              <a:gd name="connsiteX58" fmla="*/ 4199803 w 11795125"/>
              <a:gd name="connsiteY58" fmla="*/ 1370724 h 6858000"/>
              <a:gd name="connsiteX59" fmla="*/ 4537019 w 11795125"/>
              <a:gd name="connsiteY59" fmla="*/ 1370938 h 6858000"/>
              <a:gd name="connsiteX60" fmla="*/ 4589804 w 11795125"/>
              <a:gd name="connsiteY60" fmla="*/ 1401211 h 6858000"/>
              <a:gd name="connsiteX61" fmla="*/ 4758963 w 11795125"/>
              <a:gd name="connsiteY61" fmla="*/ 1694203 h 6858000"/>
              <a:gd name="connsiteX62" fmla="*/ 4758423 w 11795125"/>
              <a:gd name="connsiteY62" fmla="*/ 1754421 h 6858000"/>
              <a:gd name="connsiteX63" fmla="*/ 4590365 w 11795125"/>
              <a:gd name="connsiteY63" fmla="*/ 2047199 h 6858000"/>
              <a:gd name="connsiteX64" fmla="*/ 4538665 w 11795125"/>
              <a:gd name="connsiteY64" fmla="*/ 2077046 h 6858000"/>
              <a:gd name="connsiteX65" fmla="*/ 4201084 w 11795125"/>
              <a:gd name="connsiteY65" fmla="*/ 2076201 h 6858000"/>
              <a:gd name="connsiteX66" fmla="*/ 4148664 w 11795125"/>
              <a:gd name="connsiteY66" fmla="*/ 2046559 h 6858000"/>
              <a:gd name="connsiteX67" fmla="*/ 3979505 w 11795125"/>
              <a:gd name="connsiteY67" fmla="*/ 1753567 h 6858000"/>
              <a:gd name="connsiteX68" fmla="*/ 3979680 w 11795125"/>
              <a:gd name="connsiteY68" fmla="*/ 1692718 h 6858000"/>
              <a:gd name="connsiteX69" fmla="*/ 4148104 w 11795125"/>
              <a:gd name="connsiteY69" fmla="*/ 1400573 h 6858000"/>
              <a:gd name="connsiteX70" fmla="*/ 4199803 w 11795125"/>
              <a:gd name="connsiteY70" fmla="*/ 1370724 h 6858000"/>
              <a:gd name="connsiteX71" fmla="*/ 3525946 w 11795125"/>
              <a:gd name="connsiteY71" fmla="*/ 1141304 h 6858000"/>
              <a:gd name="connsiteX72" fmla="*/ 3719554 w 11795125"/>
              <a:gd name="connsiteY72" fmla="*/ 1141427 h 6858000"/>
              <a:gd name="connsiteX73" fmla="*/ 3749860 w 11795125"/>
              <a:gd name="connsiteY73" fmla="*/ 1158808 h 6858000"/>
              <a:gd name="connsiteX74" fmla="*/ 3846980 w 11795125"/>
              <a:gd name="connsiteY74" fmla="*/ 1327024 h 6858000"/>
              <a:gd name="connsiteX75" fmla="*/ 3846670 w 11795125"/>
              <a:gd name="connsiteY75" fmla="*/ 1361598 h 6858000"/>
              <a:gd name="connsiteX76" fmla="*/ 3750182 w 11795125"/>
              <a:gd name="connsiteY76" fmla="*/ 1529691 h 6858000"/>
              <a:gd name="connsiteX77" fmla="*/ 3720499 w 11795125"/>
              <a:gd name="connsiteY77" fmla="*/ 1546828 h 6858000"/>
              <a:gd name="connsiteX78" fmla="*/ 3526682 w 11795125"/>
              <a:gd name="connsiteY78" fmla="*/ 1546343 h 6858000"/>
              <a:gd name="connsiteX79" fmla="*/ 3496586 w 11795125"/>
              <a:gd name="connsiteY79" fmla="*/ 1529324 h 6858000"/>
              <a:gd name="connsiteX80" fmla="*/ 3399466 w 11795125"/>
              <a:gd name="connsiteY80" fmla="*/ 1361108 h 6858000"/>
              <a:gd name="connsiteX81" fmla="*/ 3399566 w 11795125"/>
              <a:gd name="connsiteY81" fmla="*/ 1326172 h 6858000"/>
              <a:gd name="connsiteX82" fmla="*/ 3496264 w 11795125"/>
              <a:gd name="connsiteY82" fmla="*/ 1158441 h 6858000"/>
              <a:gd name="connsiteX83" fmla="*/ 3525946 w 11795125"/>
              <a:gd name="connsiteY83" fmla="*/ 1141304 h 6858000"/>
              <a:gd name="connsiteX84" fmla="*/ 3955878 w 11795125"/>
              <a:gd name="connsiteY84" fmla="*/ 173494 h 6858000"/>
              <a:gd name="connsiteX85" fmla="*/ 4500068 w 11795125"/>
              <a:gd name="connsiteY85" fmla="*/ 173838 h 6858000"/>
              <a:gd name="connsiteX86" fmla="*/ 4585252 w 11795125"/>
              <a:gd name="connsiteY86" fmla="*/ 222694 h 6858000"/>
              <a:gd name="connsiteX87" fmla="*/ 4858234 w 11795125"/>
              <a:gd name="connsiteY87" fmla="*/ 695514 h 6858000"/>
              <a:gd name="connsiteX88" fmla="*/ 4857363 w 11795125"/>
              <a:gd name="connsiteY88" fmla="*/ 792690 h 6858000"/>
              <a:gd name="connsiteX89" fmla="*/ 4586156 w 11795125"/>
              <a:gd name="connsiteY89" fmla="*/ 1265167 h 6858000"/>
              <a:gd name="connsiteX90" fmla="*/ 4502727 w 11795125"/>
              <a:gd name="connsiteY90" fmla="*/ 1313334 h 6858000"/>
              <a:gd name="connsiteX91" fmla="*/ 3957947 w 11795125"/>
              <a:gd name="connsiteY91" fmla="*/ 1311968 h 6858000"/>
              <a:gd name="connsiteX92" fmla="*/ 3873354 w 11795125"/>
              <a:gd name="connsiteY92" fmla="*/ 1264134 h 6858000"/>
              <a:gd name="connsiteX93" fmla="*/ 3600372 w 11795125"/>
              <a:gd name="connsiteY93" fmla="*/ 791315 h 6858000"/>
              <a:gd name="connsiteX94" fmla="*/ 3600653 w 11795125"/>
              <a:gd name="connsiteY94" fmla="*/ 693116 h 6858000"/>
              <a:gd name="connsiteX95" fmla="*/ 3872449 w 11795125"/>
              <a:gd name="connsiteY95" fmla="*/ 221662 h 6858000"/>
              <a:gd name="connsiteX96" fmla="*/ 3955878 w 11795125"/>
              <a:gd name="connsiteY96" fmla="*/ 173494 h 6858000"/>
              <a:gd name="connsiteX97" fmla="*/ 3852283 w 11795125"/>
              <a:gd name="connsiteY97" fmla="*/ 0 h 6858000"/>
              <a:gd name="connsiteX98" fmla="*/ 6130031 w 11795125"/>
              <a:gd name="connsiteY98" fmla="*/ 0 h 6858000"/>
              <a:gd name="connsiteX99" fmla="*/ 6102465 w 11795125"/>
              <a:gd name="connsiteY99" fmla="*/ 36730 h 6858000"/>
              <a:gd name="connsiteX100" fmla="*/ 5879948 w 11795125"/>
              <a:gd name="connsiteY100" fmla="*/ 127724 h 6858000"/>
              <a:gd name="connsiteX101" fmla="*/ 4102884 w 11795125"/>
              <a:gd name="connsiteY101" fmla="*/ 123270 h 6858000"/>
              <a:gd name="connsiteX102" fmla="*/ 3877665 w 11795125"/>
              <a:gd name="connsiteY102" fmla="*/ 32818 h 6858000"/>
              <a:gd name="connsiteX103" fmla="*/ 0 w 11795125"/>
              <a:gd name="connsiteY103" fmla="*/ 0 h 6858000"/>
              <a:gd name="connsiteX104" fmla="*/ 3781476 w 11795125"/>
              <a:gd name="connsiteY104" fmla="*/ 0 h 6858000"/>
              <a:gd name="connsiteX105" fmla="*/ 3800985 w 11795125"/>
              <a:gd name="connsiteY105" fmla="*/ 47617 h 6858000"/>
              <a:gd name="connsiteX106" fmla="*/ 3766711 w 11795125"/>
              <a:gd name="connsiteY106" fmla="*/ 287889 h 6858000"/>
              <a:gd name="connsiteX107" fmla="*/ 2882037 w 11795125"/>
              <a:gd name="connsiteY107" fmla="*/ 1829098 h 6858000"/>
              <a:gd name="connsiteX108" fmla="*/ 2609888 w 11795125"/>
              <a:gd name="connsiteY108" fmla="*/ 1986223 h 6858000"/>
              <a:gd name="connsiteX109" fmla="*/ 832823 w 11795125"/>
              <a:gd name="connsiteY109" fmla="*/ 1981768 h 6858000"/>
              <a:gd name="connsiteX110" fmla="*/ 556879 w 11795125"/>
              <a:gd name="connsiteY110" fmla="*/ 1825733 h 6858000"/>
              <a:gd name="connsiteX111" fmla="*/ 79254 w 11795125"/>
              <a:gd name="connsiteY111" fmla="*/ 998462 h 6858000"/>
              <a:gd name="connsiteX112" fmla="*/ 0 w 11795125"/>
              <a:gd name="connsiteY112" fmla="*/ 8611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1795125" h="6858000">
                <a:moveTo>
                  <a:pt x="4729712" y="4417922"/>
                </a:moveTo>
                <a:cubicBezTo>
                  <a:pt x="4729712" y="4417922"/>
                  <a:pt x="4729712" y="4417922"/>
                  <a:pt x="7234278" y="4419507"/>
                </a:cubicBezTo>
                <a:cubicBezTo>
                  <a:pt x="7396730" y="4419716"/>
                  <a:pt x="7544918" y="4503359"/>
                  <a:pt x="7626325" y="4644358"/>
                </a:cubicBezTo>
                <a:cubicBezTo>
                  <a:pt x="7626325" y="4644358"/>
                  <a:pt x="7626325" y="4644358"/>
                  <a:pt x="8882694" y="6820455"/>
                </a:cubicBezTo>
                <a:lnTo>
                  <a:pt x="8898077" y="6858000"/>
                </a:lnTo>
                <a:lnTo>
                  <a:pt x="3070863" y="6858000"/>
                </a:lnTo>
                <a:lnTo>
                  <a:pt x="3094823" y="6809422"/>
                </a:lnTo>
                <a:cubicBezTo>
                  <a:pt x="3094823" y="6809422"/>
                  <a:pt x="3094823" y="6809422"/>
                  <a:pt x="4345735" y="4639611"/>
                </a:cubicBezTo>
                <a:cubicBezTo>
                  <a:pt x="4422097" y="4501523"/>
                  <a:pt x="4571941" y="4415010"/>
                  <a:pt x="4729712" y="4417922"/>
                </a:cubicBezTo>
                <a:close/>
                <a:moveTo>
                  <a:pt x="2031302" y="2039301"/>
                </a:moveTo>
                <a:cubicBezTo>
                  <a:pt x="2031302" y="2039301"/>
                  <a:pt x="2031302" y="2039301"/>
                  <a:pt x="2747265" y="2039754"/>
                </a:cubicBezTo>
                <a:cubicBezTo>
                  <a:pt x="2793703" y="2039814"/>
                  <a:pt x="2836066" y="2063724"/>
                  <a:pt x="2859337" y="2104031"/>
                </a:cubicBezTo>
                <a:cubicBezTo>
                  <a:pt x="2859337" y="2104031"/>
                  <a:pt x="2859337" y="2104031"/>
                  <a:pt x="3218486" y="2726096"/>
                </a:cubicBezTo>
                <a:cubicBezTo>
                  <a:pt x="3240981" y="2765058"/>
                  <a:pt x="3241283" y="2815045"/>
                  <a:pt x="3217340" y="2853948"/>
                </a:cubicBezTo>
                <a:cubicBezTo>
                  <a:pt x="3217340" y="2853948"/>
                  <a:pt x="3217340" y="2853948"/>
                  <a:pt x="2860527" y="3475560"/>
                </a:cubicBezTo>
                <a:cubicBezTo>
                  <a:pt x="2838697" y="3515034"/>
                  <a:pt x="2795862" y="3539765"/>
                  <a:pt x="2750762" y="3538933"/>
                </a:cubicBezTo>
                <a:cubicBezTo>
                  <a:pt x="2750762" y="3538933"/>
                  <a:pt x="2750762" y="3538933"/>
                  <a:pt x="2034023" y="3537136"/>
                </a:cubicBezTo>
                <a:cubicBezTo>
                  <a:pt x="1988359" y="3538420"/>
                  <a:pt x="1945223" y="3513165"/>
                  <a:pt x="1922728" y="3474202"/>
                </a:cubicBezTo>
                <a:cubicBezTo>
                  <a:pt x="1922728" y="3474202"/>
                  <a:pt x="1922728" y="3474202"/>
                  <a:pt x="1563578" y="2852137"/>
                </a:cubicBezTo>
                <a:cubicBezTo>
                  <a:pt x="1540307" y="2811831"/>
                  <a:pt x="1540780" y="2763190"/>
                  <a:pt x="1563948" y="2722942"/>
                </a:cubicBezTo>
                <a:cubicBezTo>
                  <a:pt x="1563948" y="2722942"/>
                  <a:pt x="1563948" y="2722942"/>
                  <a:pt x="1921537" y="2102674"/>
                </a:cubicBezTo>
                <a:cubicBezTo>
                  <a:pt x="1943366" y="2063199"/>
                  <a:pt x="1986202" y="2038468"/>
                  <a:pt x="2031302" y="2039301"/>
                </a:cubicBezTo>
                <a:close/>
                <a:moveTo>
                  <a:pt x="9343478" y="1795745"/>
                </a:moveTo>
                <a:cubicBezTo>
                  <a:pt x="9343478" y="1795745"/>
                  <a:pt x="9343478" y="1795745"/>
                  <a:pt x="11620502" y="1797185"/>
                </a:cubicBezTo>
                <a:lnTo>
                  <a:pt x="11795125" y="1797296"/>
                </a:lnTo>
                <a:lnTo>
                  <a:pt x="11795125" y="6858000"/>
                </a:lnTo>
                <a:lnTo>
                  <a:pt x="8996698" y="6858000"/>
                </a:lnTo>
                <a:lnTo>
                  <a:pt x="8963663" y="6815289"/>
                </a:lnTo>
                <a:cubicBezTo>
                  <a:pt x="8963663" y="6815289"/>
                  <a:pt x="8963663" y="6815289"/>
                  <a:pt x="7707295" y="4639193"/>
                </a:cubicBezTo>
                <a:cubicBezTo>
                  <a:pt x="7625888" y="4498193"/>
                  <a:pt x="7627546" y="4328036"/>
                  <a:pt x="7708590" y="4187244"/>
                </a:cubicBezTo>
                <a:cubicBezTo>
                  <a:pt x="7708590" y="4187244"/>
                  <a:pt x="7708590" y="4187244"/>
                  <a:pt x="8959501" y="2017434"/>
                </a:cubicBezTo>
                <a:cubicBezTo>
                  <a:pt x="9035863" y="1879345"/>
                  <a:pt x="9185707" y="1792833"/>
                  <a:pt x="9343478" y="1795745"/>
                </a:cubicBezTo>
                <a:close/>
                <a:moveTo>
                  <a:pt x="3102644" y="1739841"/>
                </a:moveTo>
                <a:cubicBezTo>
                  <a:pt x="3102644" y="1739841"/>
                  <a:pt x="3102644" y="1739841"/>
                  <a:pt x="3385876" y="1740020"/>
                </a:cubicBezTo>
                <a:cubicBezTo>
                  <a:pt x="3404247" y="1740043"/>
                  <a:pt x="3421005" y="1749503"/>
                  <a:pt x="3430211" y="1765448"/>
                </a:cubicBezTo>
                <a:cubicBezTo>
                  <a:pt x="3430211" y="1765448"/>
                  <a:pt x="3430211" y="1765448"/>
                  <a:pt x="3572289" y="2011533"/>
                </a:cubicBezTo>
                <a:cubicBezTo>
                  <a:pt x="3581188" y="2026948"/>
                  <a:pt x="3581308" y="2046721"/>
                  <a:pt x="3571836" y="2062111"/>
                </a:cubicBezTo>
                <a:cubicBezTo>
                  <a:pt x="3571836" y="2062111"/>
                  <a:pt x="3571836" y="2062111"/>
                  <a:pt x="3430681" y="2308019"/>
                </a:cubicBezTo>
                <a:cubicBezTo>
                  <a:pt x="3422046" y="2323634"/>
                  <a:pt x="3405101" y="2333418"/>
                  <a:pt x="3387260" y="2333088"/>
                </a:cubicBezTo>
                <a:cubicBezTo>
                  <a:pt x="3387260" y="2333088"/>
                  <a:pt x="3387260" y="2333088"/>
                  <a:pt x="3103720" y="2332378"/>
                </a:cubicBezTo>
                <a:cubicBezTo>
                  <a:pt x="3085656" y="2332886"/>
                  <a:pt x="3068592" y="2322895"/>
                  <a:pt x="3059693" y="2307481"/>
                </a:cubicBezTo>
                <a:cubicBezTo>
                  <a:pt x="3059693" y="2307481"/>
                  <a:pt x="3059693" y="2307481"/>
                  <a:pt x="2917615" y="2061395"/>
                </a:cubicBezTo>
                <a:cubicBezTo>
                  <a:pt x="2908409" y="2045450"/>
                  <a:pt x="2908596" y="2026208"/>
                  <a:pt x="2917761" y="2010286"/>
                </a:cubicBezTo>
                <a:cubicBezTo>
                  <a:pt x="2917761" y="2010286"/>
                  <a:pt x="2917761" y="2010286"/>
                  <a:pt x="3059222" y="1764910"/>
                </a:cubicBezTo>
                <a:cubicBezTo>
                  <a:pt x="3067857" y="1749295"/>
                  <a:pt x="3084803" y="1739511"/>
                  <a:pt x="3102644" y="1739841"/>
                </a:cubicBezTo>
                <a:close/>
                <a:moveTo>
                  <a:pt x="3522963" y="1598675"/>
                </a:moveTo>
                <a:cubicBezTo>
                  <a:pt x="3522963" y="1598675"/>
                  <a:pt x="3522963" y="1598675"/>
                  <a:pt x="3625194" y="1598740"/>
                </a:cubicBezTo>
                <a:cubicBezTo>
                  <a:pt x="3631826" y="1598748"/>
                  <a:pt x="3637874" y="1602162"/>
                  <a:pt x="3641197" y="1607918"/>
                </a:cubicBezTo>
                <a:cubicBezTo>
                  <a:pt x="3641197" y="1607918"/>
                  <a:pt x="3641197" y="1607918"/>
                  <a:pt x="3692479" y="1696742"/>
                </a:cubicBezTo>
                <a:cubicBezTo>
                  <a:pt x="3695691" y="1702305"/>
                  <a:pt x="3695735" y="1709443"/>
                  <a:pt x="3692315" y="1714998"/>
                </a:cubicBezTo>
                <a:cubicBezTo>
                  <a:pt x="3692315" y="1714998"/>
                  <a:pt x="3692315" y="1714998"/>
                  <a:pt x="3641367" y="1803757"/>
                </a:cubicBezTo>
                <a:cubicBezTo>
                  <a:pt x="3638250" y="1809393"/>
                  <a:pt x="3632134" y="1812924"/>
                  <a:pt x="3625694" y="1812806"/>
                </a:cubicBezTo>
                <a:cubicBezTo>
                  <a:pt x="3625694" y="1812806"/>
                  <a:pt x="3625694" y="1812806"/>
                  <a:pt x="3523352" y="1812549"/>
                </a:cubicBezTo>
                <a:cubicBezTo>
                  <a:pt x="3516832" y="1812733"/>
                  <a:pt x="3510671" y="1809127"/>
                  <a:pt x="3507459" y="1803563"/>
                </a:cubicBezTo>
                <a:cubicBezTo>
                  <a:pt x="3507459" y="1803563"/>
                  <a:pt x="3507459" y="1803563"/>
                  <a:pt x="3456177" y="1714739"/>
                </a:cubicBezTo>
                <a:cubicBezTo>
                  <a:pt x="3452854" y="1708984"/>
                  <a:pt x="3452922" y="1702038"/>
                  <a:pt x="3456230" y="1696292"/>
                </a:cubicBezTo>
                <a:cubicBezTo>
                  <a:pt x="3456230" y="1696292"/>
                  <a:pt x="3456230" y="1696292"/>
                  <a:pt x="3507290" y="1607724"/>
                </a:cubicBezTo>
                <a:cubicBezTo>
                  <a:pt x="3510406" y="1602087"/>
                  <a:pt x="3516523" y="1598556"/>
                  <a:pt x="3522963" y="1598675"/>
                </a:cubicBezTo>
                <a:close/>
                <a:moveTo>
                  <a:pt x="4199803" y="1370724"/>
                </a:moveTo>
                <a:cubicBezTo>
                  <a:pt x="4199803" y="1370724"/>
                  <a:pt x="4199803" y="1370724"/>
                  <a:pt x="4537019" y="1370938"/>
                </a:cubicBezTo>
                <a:cubicBezTo>
                  <a:pt x="4558892" y="1370965"/>
                  <a:pt x="4578843" y="1382227"/>
                  <a:pt x="4589804" y="1401211"/>
                </a:cubicBezTo>
                <a:cubicBezTo>
                  <a:pt x="4589804" y="1401211"/>
                  <a:pt x="4589804" y="1401211"/>
                  <a:pt x="4758963" y="1694203"/>
                </a:cubicBezTo>
                <a:cubicBezTo>
                  <a:pt x="4769558" y="1712554"/>
                  <a:pt x="4769700" y="1736097"/>
                  <a:pt x="4758423" y="1754421"/>
                </a:cubicBezTo>
                <a:cubicBezTo>
                  <a:pt x="4758423" y="1754421"/>
                  <a:pt x="4758423" y="1754421"/>
                  <a:pt x="4590365" y="2047199"/>
                </a:cubicBezTo>
                <a:cubicBezTo>
                  <a:pt x="4580083" y="2065790"/>
                  <a:pt x="4559908" y="2077438"/>
                  <a:pt x="4538665" y="2077046"/>
                </a:cubicBezTo>
                <a:cubicBezTo>
                  <a:pt x="4538665" y="2077046"/>
                  <a:pt x="4538665" y="2077046"/>
                  <a:pt x="4201084" y="2076201"/>
                </a:cubicBezTo>
                <a:cubicBezTo>
                  <a:pt x="4179577" y="2076805"/>
                  <a:pt x="4159259" y="2064910"/>
                  <a:pt x="4148664" y="2046559"/>
                </a:cubicBezTo>
                <a:cubicBezTo>
                  <a:pt x="4148664" y="2046559"/>
                  <a:pt x="4148664" y="2046559"/>
                  <a:pt x="3979505" y="1753567"/>
                </a:cubicBezTo>
                <a:cubicBezTo>
                  <a:pt x="3968545" y="1734583"/>
                  <a:pt x="3968768" y="1711673"/>
                  <a:pt x="3979680" y="1692718"/>
                </a:cubicBezTo>
                <a:cubicBezTo>
                  <a:pt x="3979680" y="1692718"/>
                  <a:pt x="3979680" y="1692718"/>
                  <a:pt x="4148104" y="1400573"/>
                </a:cubicBezTo>
                <a:cubicBezTo>
                  <a:pt x="4158385" y="1381980"/>
                  <a:pt x="4178560" y="1370332"/>
                  <a:pt x="4199803" y="1370724"/>
                </a:cubicBezTo>
                <a:close/>
                <a:moveTo>
                  <a:pt x="3525946" y="1141304"/>
                </a:moveTo>
                <a:cubicBezTo>
                  <a:pt x="3525946" y="1141304"/>
                  <a:pt x="3525946" y="1141304"/>
                  <a:pt x="3719554" y="1141427"/>
                </a:cubicBezTo>
                <a:cubicBezTo>
                  <a:pt x="3732112" y="1141443"/>
                  <a:pt x="3743567" y="1147909"/>
                  <a:pt x="3749860" y="1158808"/>
                </a:cubicBezTo>
                <a:cubicBezTo>
                  <a:pt x="3749860" y="1158808"/>
                  <a:pt x="3749860" y="1158808"/>
                  <a:pt x="3846980" y="1327024"/>
                </a:cubicBezTo>
                <a:cubicBezTo>
                  <a:pt x="3853063" y="1337561"/>
                  <a:pt x="3853144" y="1351077"/>
                  <a:pt x="3846670" y="1361598"/>
                </a:cubicBezTo>
                <a:cubicBezTo>
                  <a:pt x="3846670" y="1361598"/>
                  <a:pt x="3846670" y="1361598"/>
                  <a:pt x="3750182" y="1529691"/>
                </a:cubicBezTo>
                <a:cubicBezTo>
                  <a:pt x="3744279" y="1540366"/>
                  <a:pt x="3732695" y="1547054"/>
                  <a:pt x="3720499" y="1546828"/>
                </a:cubicBezTo>
                <a:cubicBezTo>
                  <a:pt x="3720499" y="1546828"/>
                  <a:pt x="3720499" y="1546828"/>
                  <a:pt x="3526682" y="1546343"/>
                </a:cubicBezTo>
                <a:cubicBezTo>
                  <a:pt x="3514334" y="1546689"/>
                  <a:pt x="3502669" y="1539861"/>
                  <a:pt x="3496586" y="1529324"/>
                </a:cubicBezTo>
                <a:cubicBezTo>
                  <a:pt x="3496586" y="1529324"/>
                  <a:pt x="3496586" y="1529324"/>
                  <a:pt x="3399466" y="1361108"/>
                </a:cubicBezTo>
                <a:cubicBezTo>
                  <a:pt x="3393173" y="1350208"/>
                  <a:pt x="3393302" y="1337055"/>
                  <a:pt x="3399566" y="1326172"/>
                </a:cubicBezTo>
                <a:cubicBezTo>
                  <a:pt x="3399566" y="1326172"/>
                  <a:pt x="3399566" y="1326172"/>
                  <a:pt x="3496264" y="1158441"/>
                </a:cubicBezTo>
                <a:cubicBezTo>
                  <a:pt x="3502167" y="1147767"/>
                  <a:pt x="3513750" y="1141079"/>
                  <a:pt x="3525946" y="1141304"/>
                </a:cubicBezTo>
                <a:close/>
                <a:moveTo>
                  <a:pt x="3955878" y="173494"/>
                </a:moveTo>
                <a:cubicBezTo>
                  <a:pt x="3955878" y="173494"/>
                  <a:pt x="3955878" y="173494"/>
                  <a:pt x="4500068" y="173838"/>
                </a:cubicBezTo>
                <a:cubicBezTo>
                  <a:pt x="4535365" y="173884"/>
                  <a:pt x="4567564" y="192057"/>
                  <a:pt x="4585252" y="222694"/>
                </a:cubicBezTo>
                <a:cubicBezTo>
                  <a:pt x="4585252" y="222694"/>
                  <a:pt x="4585252" y="222694"/>
                  <a:pt x="4858234" y="695514"/>
                </a:cubicBezTo>
                <a:cubicBezTo>
                  <a:pt x="4875332" y="725128"/>
                  <a:pt x="4875562" y="763121"/>
                  <a:pt x="4857363" y="792690"/>
                </a:cubicBezTo>
                <a:cubicBezTo>
                  <a:pt x="4857363" y="792690"/>
                  <a:pt x="4857363" y="792690"/>
                  <a:pt x="4586156" y="1265167"/>
                </a:cubicBezTo>
                <a:cubicBezTo>
                  <a:pt x="4569564" y="1295169"/>
                  <a:pt x="4537006" y="1313967"/>
                  <a:pt x="4502727" y="1313334"/>
                </a:cubicBezTo>
                <a:cubicBezTo>
                  <a:pt x="4502727" y="1313334"/>
                  <a:pt x="4502727" y="1313334"/>
                  <a:pt x="3957947" y="1311968"/>
                </a:cubicBezTo>
                <a:cubicBezTo>
                  <a:pt x="3923239" y="1312944"/>
                  <a:pt x="3890452" y="1293749"/>
                  <a:pt x="3873354" y="1264134"/>
                </a:cubicBezTo>
                <a:cubicBezTo>
                  <a:pt x="3873354" y="1264134"/>
                  <a:pt x="3873354" y="1264134"/>
                  <a:pt x="3600372" y="791315"/>
                </a:cubicBezTo>
                <a:cubicBezTo>
                  <a:pt x="3582684" y="760678"/>
                  <a:pt x="3583043" y="723707"/>
                  <a:pt x="3600653" y="693116"/>
                </a:cubicBezTo>
                <a:cubicBezTo>
                  <a:pt x="3600653" y="693116"/>
                  <a:pt x="3600653" y="693116"/>
                  <a:pt x="3872449" y="221662"/>
                </a:cubicBezTo>
                <a:cubicBezTo>
                  <a:pt x="3889041" y="191658"/>
                  <a:pt x="3921599" y="172861"/>
                  <a:pt x="3955878" y="173494"/>
                </a:cubicBezTo>
                <a:close/>
                <a:moveTo>
                  <a:pt x="3852283" y="0"/>
                </a:moveTo>
                <a:lnTo>
                  <a:pt x="6130031" y="0"/>
                </a:lnTo>
                <a:lnTo>
                  <a:pt x="6102465" y="36730"/>
                </a:lnTo>
                <a:cubicBezTo>
                  <a:pt x="6044520" y="95168"/>
                  <a:pt x="5963814" y="129272"/>
                  <a:pt x="5879948" y="127724"/>
                </a:cubicBezTo>
                <a:cubicBezTo>
                  <a:pt x="5879948" y="127724"/>
                  <a:pt x="5879948" y="127724"/>
                  <a:pt x="4102884" y="123270"/>
                </a:cubicBezTo>
                <a:cubicBezTo>
                  <a:pt x="4017972" y="125657"/>
                  <a:pt x="3936583" y="91034"/>
                  <a:pt x="3877665" y="32818"/>
                </a:cubicBezTo>
                <a:close/>
                <a:moveTo>
                  <a:pt x="0" y="0"/>
                </a:moveTo>
                <a:lnTo>
                  <a:pt x="3781476" y="0"/>
                </a:lnTo>
                <a:lnTo>
                  <a:pt x="3800985" y="47617"/>
                </a:lnTo>
                <a:cubicBezTo>
                  <a:pt x="3821943" y="127749"/>
                  <a:pt x="3811234" y="215546"/>
                  <a:pt x="3766711" y="287889"/>
                </a:cubicBezTo>
                <a:cubicBezTo>
                  <a:pt x="3766711" y="287889"/>
                  <a:pt x="3766711" y="287889"/>
                  <a:pt x="2882037" y="1829098"/>
                </a:cubicBezTo>
                <a:cubicBezTo>
                  <a:pt x="2827913" y="1926970"/>
                  <a:pt x="2721708" y="1988287"/>
                  <a:pt x="2609888" y="1986223"/>
                </a:cubicBezTo>
                <a:cubicBezTo>
                  <a:pt x="2609888" y="1986223"/>
                  <a:pt x="2609888" y="1986223"/>
                  <a:pt x="832823" y="1981768"/>
                </a:cubicBezTo>
                <a:cubicBezTo>
                  <a:pt x="719607" y="1984952"/>
                  <a:pt x="612654" y="1922338"/>
                  <a:pt x="556879" y="1825733"/>
                </a:cubicBezTo>
                <a:cubicBezTo>
                  <a:pt x="556879" y="1825733"/>
                  <a:pt x="556879" y="1825733"/>
                  <a:pt x="79254" y="998462"/>
                </a:cubicBezTo>
                <a:lnTo>
                  <a:pt x="0" y="8611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864000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noProof="0"/>
              <a:t>Click to edit 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227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149" y="1684742"/>
            <a:ext cx="4904790" cy="433376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64B33BB-8F3A-42CE-BBDA-D08AA326673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282692" y="432000"/>
            <a:ext cx="5511800" cy="5760000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  <p:txBody>
          <a:bodyPr wrap="square" tIns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1629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2170" y="237629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1317B12-44C8-4227-9EB8-973D2226E63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812420" y="117614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AD2255F-36DA-4BDE-B54D-F94F14B68B6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12419" y="3552739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282955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CD92D281-07CD-478F-9BF5-BA7D43439A3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2C53265-8805-42B3-82B4-151EFBC4273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D0111EB4-98AF-4EB7-878B-31FD32A9514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33809002-30A9-49C0-BE36-B14DD1E4D87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FFD5C582-B212-4ADA-AB1B-0481AA39C3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1771313" cy="61912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C3BEE7-44AC-45BC-B4E7-93E3454EB8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687" y="5066452"/>
            <a:ext cx="4459766" cy="539345"/>
          </a:xfrm>
          <a:prstGeom prst="roundRect">
            <a:avLst>
              <a:gd name="adj" fmla="val 10086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108000" rIns="180000" bIns="0" anchor="t"/>
          <a:lstStyle>
            <a:lvl1pPr algn="l">
              <a:lnSpc>
                <a:spcPct val="100000"/>
              </a:lnSpc>
              <a:defRPr sz="1800" b="0" spc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r>
              <a:rPr lang="en-US" noProof="0"/>
              <a:t>Enter your caption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E81F30-8FC8-4841-8404-4DC79218B945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3D29F65-481C-4C80-BB65-121E5AED26B5}"/>
              </a:ext>
            </a:extLst>
          </p:cNvPr>
          <p:cNvSpPr/>
          <p:nvPr userDrawn="1"/>
        </p:nvSpPr>
        <p:spPr>
          <a:xfrm>
            <a:off x="11844618" y="6249961"/>
            <a:ext cx="230420" cy="460402"/>
          </a:xfrm>
          <a:prstGeom prst="roundRect">
            <a:avLst>
              <a:gd name="adj" fmla="val 7366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6C03AE-289A-4BCC-971C-3400028C8764}"/>
              </a:ext>
            </a:extLst>
          </p:cNvPr>
          <p:cNvSpPr/>
          <p:nvPr userDrawn="1"/>
        </p:nvSpPr>
        <p:spPr>
          <a:xfrm rot="5400000">
            <a:off x="8694713" y="3406143"/>
            <a:ext cx="6857999" cy="457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1483"/>
            <a:ext cx="5484930" cy="20153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82000">
                <a:schemeClr val="tx1"/>
              </a:gs>
            </a:gsLst>
            <a:lin ang="3000000" scaled="0"/>
          </a:gradFill>
          <a:ln w="6350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62" r:id="rId3"/>
    <p:sldLayoutId id="2147483663" r:id="rId4"/>
    <p:sldLayoutId id="2147483658" r:id="rId5"/>
    <p:sldLayoutId id="2147483665" r:id="rId6"/>
    <p:sldLayoutId id="2147483666" r:id="rId7"/>
    <p:sldLayoutId id="2147483659" r:id="rId8"/>
    <p:sldLayoutId id="2147483660" r:id="rId9"/>
    <p:sldLayoutId id="2147483664" r:id="rId10"/>
    <p:sldLayoutId id="2147483656" r:id="rId11"/>
    <p:sldLayoutId id="2147483657" r:id="rId12"/>
    <p:sldLayoutId id="2147483667" r:id="rId13"/>
    <p:sldLayoutId id="2147483668" r:id="rId14"/>
    <p:sldLayoutId id="2147483650" r:id="rId15"/>
    <p:sldLayoutId id="2147483652" r:id="rId16"/>
    <p:sldLayoutId id="2147483669" r:id="rId17"/>
    <p:sldLayoutId id="2147483671" r:id="rId18"/>
    <p:sldLayoutId id="2147483672" r:id="rId19"/>
    <p:sldLayoutId id="2147483670" r:id="rId20"/>
    <p:sldLayoutId id="2147483673" r:id="rId21"/>
    <p:sldLayoutId id="2147483655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E5D908F-BAEF-2843-BC2F-691696E72E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87" y="0"/>
            <a:ext cx="9681882" cy="6858000"/>
          </a:xfr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EF238CB-AB58-4787-8F9C-A1C16929A2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 flipH="1">
            <a:off x="822958" y="4417695"/>
            <a:ext cx="1481849" cy="1760219"/>
          </a:xfrm>
          <a:custGeom>
            <a:avLst/>
            <a:gdLst>
              <a:gd name="connsiteX0" fmla="*/ 1494549 w 1494549"/>
              <a:gd name="connsiteY0" fmla="*/ 0 h 2200275"/>
              <a:gd name="connsiteX1" fmla="*/ 100333 w 1494549"/>
              <a:gd name="connsiteY1" fmla="*/ 0 h 2200275"/>
              <a:gd name="connsiteX2" fmla="*/ 0 w 1494549"/>
              <a:gd name="connsiteY2" fmla="*/ 100333 h 2200275"/>
              <a:gd name="connsiteX3" fmla="*/ 0 w 1494549"/>
              <a:gd name="connsiteY3" fmla="*/ 2099942 h 2200275"/>
              <a:gd name="connsiteX4" fmla="*/ 100333 w 1494549"/>
              <a:gd name="connsiteY4" fmla="*/ 2200275 h 2200275"/>
              <a:gd name="connsiteX5" fmla="*/ 1494549 w 1494549"/>
              <a:gd name="connsiteY5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4549" h="2200275">
                <a:moveTo>
                  <a:pt x="1494549" y="0"/>
                </a:moveTo>
                <a:lnTo>
                  <a:pt x="100333" y="0"/>
                </a:lnTo>
                <a:cubicBezTo>
                  <a:pt x="44921" y="0"/>
                  <a:pt x="0" y="44921"/>
                  <a:pt x="0" y="100333"/>
                </a:cubicBezTo>
                <a:lnTo>
                  <a:pt x="0" y="2099942"/>
                </a:lnTo>
                <a:cubicBezTo>
                  <a:pt x="0" y="2155354"/>
                  <a:pt x="44921" y="2200275"/>
                  <a:pt x="100333" y="2200275"/>
                </a:cubicBezTo>
                <a:lnTo>
                  <a:pt x="1494549" y="2200275"/>
                </a:ln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5541" y="3705369"/>
            <a:ext cx="7703408" cy="2032491"/>
          </a:xfr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İngiliz Dili ve Edebiyatı Bölümü</a:t>
            </a:r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545D50A1-D634-4325-B06C-5450FDF7B8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>
            <a:off x="1845542" y="5752943"/>
            <a:ext cx="476249" cy="424971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Öğr. Gör. Halide Aral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err="1"/>
              <a:t>Lisans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err="1" smtClean="0"/>
              <a:t>Hacettepe</a:t>
            </a:r>
            <a:r>
              <a:rPr lang="en-US" sz="2400" dirty="0" smtClean="0"/>
              <a:t> </a:t>
            </a:r>
            <a:r>
              <a:rPr lang="en-US" sz="2400" dirty="0" err="1" smtClean="0"/>
              <a:t>Üniversitesi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err="1" smtClean="0"/>
              <a:t>İngiliz</a:t>
            </a:r>
            <a:r>
              <a:rPr lang="en-US" sz="2400" dirty="0" smtClean="0"/>
              <a:t> </a:t>
            </a:r>
            <a:r>
              <a:rPr lang="en-US" sz="2400" dirty="0"/>
              <a:t>Dili </a:t>
            </a:r>
            <a:r>
              <a:rPr lang="en-US" sz="2400" dirty="0" err="1" smtClean="0"/>
              <a:t>ve</a:t>
            </a:r>
            <a:r>
              <a:rPr lang="tr-TR" sz="2400" dirty="0" smtClean="0"/>
              <a:t> </a:t>
            </a:r>
            <a:r>
              <a:rPr lang="en-US" sz="2400" dirty="0" err="1" smtClean="0"/>
              <a:t>Edebiyatı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Yüksek</a:t>
            </a:r>
            <a:r>
              <a:rPr lang="en-US" sz="2400" dirty="0"/>
              <a:t> </a:t>
            </a:r>
            <a:r>
              <a:rPr lang="en-US" sz="2400" dirty="0" err="1"/>
              <a:t>Lisans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err="1" smtClean="0"/>
              <a:t>Hacettepe</a:t>
            </a:r>
            <a:r>
              <a:rPr lang="en-US" sz="2400" dirty="0" smtClean="0"/>
              <a:t> </a:t>
            </a:r>
            <a:r>
              <a:rPr lang="en-US" sz="2400" dirty="0" err="1" smtClean="0"/>
              <a:t>Üniversitesi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err="1" smtClean="0"/>
              <a:t>İngiliz</a:t>
            </a:r>
            <a:r>
              <a:rPr lang="en-US" sz="2400" dirty="0" smtClean="0"/>
              <a:t> </a:t>
            </a:r>
            <a:r>
              <a:rPr lang="en-US" sz="2400" dirty="0"/>
              <a:t>Dili </a:t>
            </a:r>
            <a:r>
              <a:rPr lang="en-US" sz="2400" dirty="0" err="1" smtClean="0"/>
              <a:t>ve</a:t>
            </a:r>
            <a:r>
              <a:rPr lang="tr-TR" sz="2400" dirty="0" smtClean="0"/>
              <a:t> </a:t>
            </a:r>
            <a:r>
              <a:rPr lang="en-US" sz="2400" dirty="0" err="1" smtClean="0"/>
              <a:t>Edebiyatı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6CDA85C-88C0-6444-B1E8-D661956A20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" y="1564958"/>
            <a:ext cx="4612005" cy="4612005"/>
          </a:xfrm>
        </p:spPr>
      </p:pic>
    </p:spTree>
    <p:extLst>
      <p:ext uri="{BB962C8B-B14F-4D97-AF65-F5344CB8AC3E}">
        <p14:creationId xmlns:p14="http://schemas.microsoft.com/office/powerpoint/2010/main" val="380637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Öğr. Gör. Yağmur Demir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err="1"/>
              <a:t>Lisans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 smtClean="0"/>
              <a:t>Orta</a:t>
            </a:r>
            <a:r>
              <a:rPr lang="en-US" sz="2400" dirty="0" smtClean="0"/>
              <a:t> </a:t>
            </a:r>
            <a:r>
              <a:rPr lang="en-US" sz="2400" dirty="0" err="1"/>
              <a:t>Doğu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 smtClean="0"/>
              <a:t>Üniversitesi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err="1" smtClean="0"/>
              <a:t>İngilizce</a:t>
            </a:r>
            <a:r>
              <a:rPr lang="tr-TR" sz="2400" dirty="0" smtClean="0"/>
              <a:t> </a:t>
            </a:r>
            <a:r>
              <a:rPr lang="en-US" sz="2400" dirty="0" err="1" smtClean="0"/>
              <a:t>Öğretmenliği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Yüksek</a:t>
            </a:r>
            <a:r>
              <a:rPr lang="en-US" sz="2400" dirty="0"/>
              <a:t> </a:t>
            </a:r>
            <a:r>
              <a:rPr lang="en-US" sz="2400" dirty="0" err="1" smtClean="0"/>
              <a:t>Lisans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err="1" smtClean="0"/>
              <a:t>Çankaya</a:t>
            </a:r>
            <a:r>
              <a:rPr lang="en-US" sz="2400" dirty="0" smtClean="0"/>
              <a:t> </a:t>
            </a:r>
            <a:r>
              <a:rPr lang="en-US" sz="2400" dirty="0" err="1" smtClean="0"/>
              <a:t>Üniversites</a:t>
            </a:r>
            <a:r>
              <a:rPr lang="tr-TR" sz="2400" dirty="0" smtClean="0"/>
              <a:t>i</a:t>
            </a:r>
          </a:p>
          <a:p>
            <a:pPr marL="0" indent="0">
              <a:buNone/>
            </a:pPr>
            <a:r>
              <a:rPr lang="en-US" sz="2400" dirty="0" err="1" smtClean="0"/>
              <a:t>İngiliz</a:t>
            </a:r>
            <a:r>
              <a:rPr lang="en-US" sz="2400" dirty="0" smtClean="0"/>
              <a:t> </a:t>
            </a:r>
            <a:r>
              <a:rPr lang="en-US" sz="2400" dirty="0" err="1"/>
              <a:t>Edebiyatı</a:t>
            </a:r>
            <a:r>
              <a:rPr lang="en-US" sz="2400" dirty="0"/>
              <a:t> </a:t>
            </a:r>
            <a:r>
              <a:rPr lang="en-US" sz="2400" dirty="0" err="1" smtClean="0"/>
              <a:t>ve</a:t>
            </a:r>
            <a:r>
              <a:rPr lang="tr-TR" sz="2400" dirty="0" smtClean="0"/>
              <a:t> </a:t>
            </a:r>
            <a:r>
              <a:rPr lang="en-US" sz="2400" dirty="0" err="1" smtClean="0"/>
              <a:t>Kültür</a:t>
            </a:r>
            <a:r>
              <a:rPr lang="en-US" sz="2400" dirty="0" smtClean="0"/>
              <a:t> </a:t>
            </a:r>
            <a:r>
              <a:rPr lang="en-US" sz="2400" dirty="0" err="1"/>
              <a:t>İncelemeleri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Doktora</a:t>
            </a:r>
            <a:r>
              <a:rPr lang="en-US" sz="2400" dirty="0"/>
              <a:t> (</a:t>
            </a:r>
            <a:r>
              <a:rPr lang="en-US" sz="2400" dirty="0" err="1"/>
              <a:t>devam</a:t>
            </a:r>
            <a:r>
              <a:rPr lang="en-US" sz="2400" dirty="0"/>
              <a:t> </a:t>
            </a:r>
            <a:r>
              <a:rPr lang="en-US" sz="2400" dirty="0" err="1"/>
              <a:t>ediyor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dirty="0" err="1" smtClean="0"/>
              <a:t>Orta</a:t>
            </a:r>
            <a:r>
              <a:rPr lang="en-US" sz="2400" dirty="0" smtClean="0"/>
              <a:t> </a:t>
            </a:r>
            <a:r>
              <a:rPr lang="en-US" sz="2400" dirty="0" err="1"/>
              <a:t>Doğu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 smtClean="0"/>
              <a:t>Üniversitesi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err="1" smtClean="0"/>
              <a:t>İngiliz</a:t>
            </a:r>
            <a:r>
              <a:rPr lang="tr-TR" sz="2400" dirty="0" smtClean="0"/>
              <a:t> </a:t>
            </a:r>
            <a:r>
              <a:rPr lang="en-US" sz="2400" dirty="0" err="1" smtClean="0"/>
              <a:t>Edebiyatı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6CDA85C-88C0-6444-B1E8-D661956A20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25" y="1511250"/>
            <a:ext cx="4769535" cy="4769535"/>
          </a:xfrm>
        </p:spPr>
      </p:pic>
    </p:spTree>
    <p:extLst>
      <p:ext uri="{BB962C8B-B14F-4D97-AF65-F5344CB8AC3E}">
        <p14:creationId xmlns:p14="http://schemas.microsoft.com/office/powerpoint/2010/main" val="366567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Araş. Gör. Ayşe Güneş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err="1"/>
              <a:t>Lisans</a:t>
            </a:r>
            <a:endParaRPr lang="en-US" sz="2400" dirty="0"/>
          </a:p>
          <a:p>
            <a:pPr marL="0" indent="0">
              <a:buNone/>
            </a:pPr>
            <a:r>
              <a:rPr lang="tr-TR" sz="2400" dirty="0" smtClean="0"/>
              <a:t>Hacettepe </a:t>
            </a:r>
            <a:r>
              <a:rPr lang="en-US" sz="2400" dirty="0" err="1" smtClean="0"/>
              <a:t>Üniversitesi</a:t>
            </a:r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İngilizce Mütercim-Tercümanlık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err="1" smtClean="0"/>
              <a:t>Yüksek</a:t>
            </a:r>
            <a:r>
              <a:rPr lang="en-US" sz="2400" dirty="0" smtClean="0"/>
              <a:t> </a:t>
            </a:r>
            <a:r>
              <a:rPr lang="en-US" sz="2400" dirty="0" err="1"/>
              <a:t>Lisans</a:t>
            </a:r>
            <a:endParaRPr lang="tr-TR" sz="2400" dirty="0"/>
          </a:p>
          <a:p>
            <a:pPr marL="0" indent="0">
              <a:buNone/>
            </a:pPr>
            <a:r>
              <a:rPr lang="en-US" sz="2400" dirty="0" err="1"/>
              <a:t>Çankaya</a:t>
            </a:r>
            <a:r>
              <a:rPr lang="en-US" sz="2400" dirty="0"/>
              <a:t> </a:t>
            </a:r>
            <a:r>
              <a:rPr lang="en-US" sz="2400" dirty="0" err="1"/>
              <a:t>Üniversites</a:t>
            </a:r>
            <a:r>
              <a:rPr lang="tr-TR" sz="2400" dirty="0"/>
              <a:t>i</a:t>
            </a:r>
          </a:p>
          <a:p>
            <a:pPr marL="0" indent="0">
              <a:buNone/>
            </a:pPr>
            <a:r>
              <a:rPr lang="en-US" sz="2400" dirty="0" err="1"/>
              <a:t>İngiliz</a:t>
            </a:r>
            <a:r>
              <a:rPr lang="en-US" sz="2400" dirty="0"/>
              <a:t> </a:t>
            </a:r>
            <a:r>
              <a:rPr lang="en-US" sz="2400" dirty="0" err="1"/>
              <a:t>Edebiyatı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tr-TR" sz="2400" dirty="0"/>
              <a:t> </a:t>
            </a:r>
            <a:r>
              <a:rPr lang="en-US" sz="2400" dirty="0" err="1"/>
              <a:t>Kültür</a:t>
            </a:r>
            <a:r>
              <a:rPr lang="en-US" sz="2400" dirty="0"/>
              <a:t> </a:t>
            </a:r>
            <a:r>
              <a:rPr lang="en-US" sz="2400" dirty="0" err="1" smtClean="0"/>
              <a:t>İncelemeleri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Doktora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err="1"/>
              <a:t>devam</a:t>
            </a:r>
            <a:r>
              <a:rPr lang="en-US" sz="2400" dirty="0"/>
              <a:t> </a:t>
            </a:r>
            <a:r>
              <a:rPr lang="en-US" sz="2400" dirty="0" err="1"/>
              <a:t>ediyor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tr-TR" sz="2400" dirty="0" smtClean="0"/>
              <a:t>Çankaya </a:t>
            </a:r>
            <a:r>
              <a:rPr lang="en-US" sz="2400" dirty="0" err="1" smtClean="0"/>
              <a:t>Üniversitesi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err="1" smtClean="0"/>
              <a:t>İngiliz</a:t>
            </a:r>
            <a:r>
              <a:rPr lang="en-US" sz="2400" dirty="0" smtClean="0"/>
              <a:t> </a:t>
            </a:r>
            <a:r>
              <a:rPr lang="en-US" sz="2400" dirty="0" err="1"/>
              <a:t>Edebiyatı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tr-TR" sz="2400" dirty="0"/>
              <a:t> </a:t>
            </a:r>
            <a:r>
              <a:rPr lang="en-US" sz="2400" dirty="0" err="1"/>
              <a:t>Kültür</a:t>
            </a:r>
            <a:r>
              <a:rPr lang="en-US" sz="2400" dirty="0"/>
              <a:t> </a:t>
            </a:r>
            <a:r>
              <a:rPr lang="en-US" sz="2400" dirty="0" err="1"/>
              <a:t>İncelemeleri</a:t>
            </a:r>
            <a:endParaRPr lang="en-US" sz="2400" dirty="0"/>
          </a:p>
          <a:p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6CDA85C-88C0-6444-B1E8-D661956A20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25" y="1511250"/>
            <a:ext cx="4700955" cy="4700955"/>
          </a:xfrm>
        </p:spPr>
      </p:pic>
    </p:spTree>
    <p:extLst>
      <p:ext uri="{BB962C8B-B14F-4D97-AF65-F5344CB8AC3E}">
        <p14:creationId xmlns:p14="http://schemas.microsoft.com/office/powerpoint/2010/main" val="306677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10953939" cy="936000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FFC000"/>
                </a:solidFill>
                <a:cs typeface="Times New Roman" pitchFamily="18" charset="0"/>
              </a:rPr>
              <a:t>2019 LYS Puanları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14902157"/>
              </p:ext>
            </p:extLst>
          </p:nvPr>
        </p:nvGraphicFramePr>
        <p:xfrm>
          <a:off x="639398" y="1590079"/>
          <a:ext cx="10447704" cy="334503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11926">
                  <a:extLst>
                    <a:ext uri="{9D8B030D-6E8A-4147-A177-3AD203B41FA5}">
                      <a16:colId xmlns:a16="http://schemas.microsoft.com/office/drawing/2014/main" val="1727844967"/>
                    </a:ext>
                  </a:extLst>
                </a:gridCol>
                <a:gridCol w="2611926">
                  <a:extLst>
                    <a:ext uri="{9D8B030D-6E8A-4147-A177-3AD203B41FA5}">
                      <a16:colId xmlns:a16="http://schemas.microsoft.com/office/drawing/2014/main" val="1418381862"/>
                    </a:ext>
                  </a:extLst>
                </a:gridCol>
                <a:gridCol w="2611926">
                  <a:extLst>
                    <a:ext uri="{9D8B030D-6E8A-4147-A177-3AD203B41FA5}">
                      <a16:colId xmlns:a16="http://schemas.microsoft.com/office/drawing/2014/main" val="4281270777"/>
                    </a:ext>
                  </a:extLst>
                </a:gridCol>
                <a:gridCol w="2611926">
                  <a:extLst>
                    <a:ext uri="{9D8B030D-6E8A-4147-A177-3AD203B41FA5}">
                      <a16:colId xmlns:a16="http://schemas.microsoft.com/office/drawing/2014/main" val="3589072571"/>
                    </a:ext>
                  </a:extLst>
                </a:gridCol>
              </a:tblGrid>
              <a:tr h="11150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 smtClean="0">
                          <a:latin typeface="Calibri"/>
                          <a:ea typeface="Calibri"/>
                          <a:cs typeface="Calibri"/>
                        </a:rPr>
                        <a:t>Program Adı</a:t>
                      </a:r>
                      <a:endParaRPr lang="tr-TR" sz="28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 smtClean="0">
                          <a:latin typeface="Calibri"/>
                          <a:ea typeface="Times New Roman"/>
                          <a:cs typeface="Calibri"/>
                        </a:rPr>
                        <a:t>Kontenjan</a:t>
                      </a:r>
                      <a:endParaRPr lang="tr-TR" sz="28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>
                          <a:latin typeface="Calibri"/>
                          <a:ea typeface="Times New Roman"/>
                          <a:cs typeface="Calibri"/>
                        </a:rPr>
                        <a:t>Taban Puanı</a:t>
                      </a:r>
                      <a:endParaRPr lang="tr-TR" sz="28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>
                          <a:latin typeface="Calibri"/>
                          <a:ea typeface="Times New Roman"/>
                          <a:cs typeface="Calibri"/>
                        </a:rPr>
                        <a:t>Tavan Puanı</a:t>
                      </a:r>
                      <a:endParaRPr lang="tr-TR" sz="28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682600"/>
                  </a:ext>
                </a:extLst>
              </a:tr>
              <a:tr h="1115011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% 100 Burslu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416,60212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435,24264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699106"/>
                  </a:ext>
                </a:extLst>
              </a:tr>
              <a:tr h="1115011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%50 Burslu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20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245,32124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325,09098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290397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7 Metin kutusu"/>
          <p:cNvSpPr txBox="1"/>
          <p:nvPr/>
        </p:nvSpPr>
        <p:spPr>
          <a:xfrm>
            <a:off x="755576" y="5157191"/>
            <a:ext cx="10331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*Bölümümüze </a:t>
            </a:r>
            <a:r>
              <a:rPr lang="tr-TR" sz="2400" b="1" dirty="0" smtClean="0"/>
              <a:t>ilk 2000’</a:t>
            </a:r>
            <a:r>
              <a:rPr lang="tr-TR" sz="2400" dirty="0" smtClean="0"/>
              <a:t>den yerleşen öğrencilere </a:t>
            </a:r>
            <a:r>
              <a:rPr lang="tr-TR" sz="2400" b="1" dirty="0" smtClean="0"/>
              <a:t>Üstün Başarı Bursu </a:t>
            </a:r>
            <a:r>
              <a:rPr lang="tr-TR" sz="2400" dirty="0" smtClean="0"/>
              <a:t>verilmektedir</a:t>
            </a:r>
            <a:r>
              <a:rPr lang="tr-TR" sz="2000" dirty="0" smtClean="0"/>
              <a:t>. 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10953939" cy="936000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C000"/>
                </a:solidFill>
                <a:cs typeface="Times New Roman" pitchFamily="18" charset="0"/>
              </a:rPr>
              <a:t>İngiliz </a:t>
            </a:r>
            <a:r>
              <a:rPr lang="tr-TR" b="1" dirty="0" smtClean="0">
                <a:solidFill>
                  <a:srgbClr val="FFC000"/>
                </a:solidFill>
                <a:cs typeface="Times New Roman" pitchFamily="18" charset="0"/>
              </a:rPr>
              <a:t>Edebiyatı </a:t>
            </a:r>
            <a:r>
              <a:rPr lang="tr-TR" b="1" dirty="0">
                <a:solidFill>
                  <a:srgbClr val="FFC000"/>
                </a:solidFill>
                <a:cs typeface="Times New Roman" pitchFamily="18" charset="0"/>
              </a:rPr>
              <a:t>Öğrencileri Neler </a:t>
            </a:r>
            <a:r>
              <a:rPr lang="tr-TR" b="1" dirty="0" smtClean="0">
                <a:solidFill>
                  <a:srgbClr val="FFC000"/>
                </a:solidFill>
                <a:cs typeface="Times New Roman" pitchFamily="18" charset="0"/>
              </a:rPr>
              <a:t>Öğrenir?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368000"/>
            <a:ext cx="6049150" cy="4788000"/>
          </a:xfrm>
        </p:spPr>
        <p:txBody>
          <a:bodyPr/>
          <a:lstStyle/>
          <a:p>
            <a:r>
              <a:rPr lang="en-US" sz="2400" dirty="0"/>
              <a:t>Dil </a:t>
            </a:r>
            <a:r>
              <a:rPr lang="en-US" sz="2400" dirty="0" err="1"/>
              <a:t>becerilerini</a:t>
            </a:r>
            <a:r>
              <a:rPr lang="en-US" sz="2400" dirty="0"/>
              <a:t> </a:t>
            </a:r>
            <a:r>
              <a:rPr lang="en-US" sz="2400" dirty="0" err="1"/>
              <a:t>geliştiren</a:t>
            </a:r>
            <a:r>
              <a:rPr lang="en-US" sz="2400" dirty="0"/>
              <a:t> </a:t>
            </a:r>
            <a:r>
              <a:rPr lang="en-US" sz="2400" dirty="0" err="1"/>
              <a:t>dersler</a:t>
            </a:r>
            <a:r>
              <a:rPr lang="en-US" sz="2400" dirty="0"/>
              <a:t> (</a:t>
            </a:r>
            <a:r>
              <a:rPr lang="en-US" sz="2400" dirty="0" err="1"/>
              <a:t>kompozisyon</a:t>
            </a:r>
            <a:r>
              <a:rPr lang="en-US" sz="2400" dirty="0"/>
              <a:t>, </a:t>
            </a:r>
            <a:r>
              <a:rPr lang="en-US" sz="2400" dirty="0" err="1"/>
              <a:t>okuma</a:t>
            </a:r>
            <a:r>
              <a:rPr lang="en-US" sz="2400" dirty="0"/>
              <a:t>, </a:t>
            </a:r>
            <a:r>
              <a:rPr lang="en-US" sz="2400" dirty="0" err="1"/>
              <a:t>dinleme</a:t>
            </a:r>
            <a:r>
              <a:rPr lang="en-US" sz="2400" dirty="0"/>
              <a:t> </a:t>
            </a:r>
            <a:r>
              <a:rPr lang="en-US" sz="2400" dirty="0" err="1"/>
              <a:t>gibi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Mitoloji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klasik</a:t>
            </a:r>
            <a:r>
              <a:rPr lang="en-US" sz="2400" dirty="0"/>
              <a:t> </a:t>
            </a:r>
            <a:r>
              <a:rPr lang="en-US" sz="2400" dirty="0" err="1"/>
              <a:t>edebiyat</a:t>
            </a:r>
            <a:r>
              <a:rPr lang="en-US" sz="2400" dirty="0"/>
              <a:t>, </a:t>
            </a:r>
          </a:p>
          <a:p>
            <a:r>
              <a:rPr lang="en-US" sz="2400" dirty="0" err="1"/>
              <a:t>Yazınsal</a:t>
            </a:r>
            <a:r>
              <a:rPr lang="en-US" sz="2400" dirty="0"/>
              <a:t> </a:t>
            </a:r>
            <a:r>
              <a:rPr lang="en-US" sz="2400" dirty="0" err="1"/>
              <a:t>türler</a:t>
            </a:r>
            <a:r>
              <a:rPr lang="en-US" sz="2400" dirty="0"/>
              <a:t>: </a:t>
            </a:r>
            <a:r>
              <a:rPr lang="en-US" sz="2400" dirty="0" err="1"/>
              <a:t>şiir</a:t>
            </a:r>
            <a:r>
              <a:rPr lang="en-US" sz="2400" dirty="0"/>
              <a:t>, roman, </a:t>
            </a:r>
            <a:r>
              <a:rPr lang="en-US" sz="2400" dirty="0" err="1"/>
              <a:t>öykü</a:t>
            </a:r>
            <a:r>
              <a:rPr lang="en-US" sz="2400" dirty="0"/>
              <a:t>, </a:t>
            </a:r>
            <a:r>
              <a:rPr lang="en-US" sz="2400" dirty="0" err="1"/>
              <a:t>tiyatro</a:t>
            </a:r>
            <a:endParaRPr lang="en-US" sz="2400" dirty="0"/>
          </a:p>
          <a:p>
            <a:r>
              <a:rPr lang="en-US" sz="2400" dirty="0" err="1"/>
              <a:t>Edebiyat</a:t>
            </a:r>
            <a:r>
              <a:rPr lang="en-US" sz="2400" dirty="0"/>
              <a:t> </a:t>
            </a:r>
            <a:r>
              <a:rPr lang="en-US" sz="2400" dirty="0" err="1"/>
              <a:t>akımları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edebi</a:t>
            </a:r>
            <a:r>
              <a:rPr lang="en-US" sz="2400" dirty="0"/>
              <a:t> </a:t>
            </a:r>
            <a:r>
              <a:rPr lang="en-US" sz="2400" dirty="0" err="1"/>
              <a:t>dönemler</a:t>
            </a:r>
            <a:r>
              <a:rPr lang="en-US" sz="2400" dirty="0"/>
              <a:t> (</a:t>
            </a:r>
            <a:r>
              <a:rPr lang="en-US" sz="2400" dirty="0" err="1"/>
              <a:t>Ortaçağ</a:t>
            </a:r>
            <a:r>
              <a:rPr lang="en-US" sz="2400" dirty="0"/>
              <a:t>, </a:t>
            </a:r>
            <a:r>
              <a:rPr lang="en-US" sz="2400" dirty="0" err="1"/>
              <a:t>Rönesans</a:t>
            </a:r>
            <a:r>
              <a:rPr lang="en-US" sz="2400" dirty="0"/>
              <a:t>, </a:t>
            </a:r>
            <a:r>
              <a:rPr lang="en-US" sz="2400" dirty="0" err="1"/>
              <a:t>Romantik</a:t>
            </a:r>
            <a:r>
              <a:rPr lang="en-US" sz="2400" dirty="0"/>
              <a:t> </a:t>
            </a:r>
            <a:r>
              <a:rPr lang="en-US" sz="2400" dirty="0" err="1"/>
              <a:t>Çağ</a:t>
            </a:r>
            <a:r>
              <a:rPr lang="en-US" sz="2400" dirty="0"/>
              <a:t>, </a:t>
            </a:r>
            <a:r>
              <a:rPr lang="en-US" sz="2400" dirty="0" err="1"/>
              <a:t>Viktorya</a:t>
            </a:r>
            <a:r>
              <a:rPr lang="en-US" sz="2400" dirty="0"/>
              <a:t> </a:t>
            </a:r>
            <a:r>
              <a:rPr lang="en-US" sz="2400" dirty="0" err="1"/>
              <a:t>Çağı</a:t>
            </a:r>
            <a:r>
              <a:rPr lang="en-US" sz="2400" dirty="0"/>
              <a:t>, </a:t>
            </a:r>
            <a:r>
              <a:rPr lang="en-US" sz="2400" dirty="0" err="1"/>
              <a:t>Modernizm</a:t>
            </a:r>
            <a:r>
              <a:rPr lang="en-US" sz="2400" dirty="0"/>
              <a:t>, </a:t>
            </a:r>
            <a:r>
              <a:rPr lang="en-US" sz="2400" dirty="0" err="1"/>
              <a:t>Postmodernizm</a:t>
            </a:r>
            <a:r>
              <a:rPr lang="en-US" sz="2400" dirty="0"/>
              <a:t> </a:t>
            </a:r>
            <a:r>
              <a:rPr lang="en-US" sz="2400" dirty="0" err="1"/>
              <a:t>gibi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İngiliz</a:t>
            </a:r>
            <a:r>
              <a:rPr lang="en-US" sz="2400" dirty="0"/>
              <a:t> </a:t>
            </a:r>
            <a:r>
              <a:rPr lang="en-US" sz="2400" dirty="0" err="1"/>
              <a:t>toplum</a:t>
            </a:r>
            <a:r>
              <a:rPr lang="en-US" sz="2400" dirty="0"/>
              <a:t>, </a:t>
            </a:r>
            <a:r>
              <a:rPr lang="en-US" sz="2400" dirty="0" err="1"/>
              <a:t>ekonomi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kültür</a:t>
            </a:r>
            <a:r>
              <a:rPr lang="en-US" sz="2400" dirty="0"/>
              <a:t> </a:t>
            </a:r>
            <a:r>
              <a:rPr lang="en-US" sz="2400" dirty="0" err="1"/>
              <a:t>tarihi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Amerikan</a:t>
            </a:r>
            <a:r>
              <a:rPr lang="en-US" sz="2400" dirty="0"/>
              <a:t> </a:t>
            </a:r>
            <a:r>
              <a:rPr lang="en-US" sz="2400" dirty="0" err="1"/>
              <a:t>tarihi</a:t>
            </a:r>
            <a:r>
              <a:rPr lang="en-US" sz="2400" dirty="0"/>
              <a:t>, </a:t>
            </a:r>
            <a:r>
              <a:rPr lang="en-US" sz="2400" dirty="0" err="1"/>
              <a:t>kültürü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edebiyatı</a:t>
            </a:r>
            <a:endParaRPr lang="en-US" sz="2400" dirty="0"/>
          </a:p>
          <a:p>
            <a:r>
              <a:rPr lang="en-US" sz="2400" dirty="0" err="1"/>
              <a:t>Dünya</a:t>
            </a:r>
            <a:r>
              <a:rPr lang="en-US" sz="2400" dirty="0"/>
              <a:t> </a:t>
            </a:r>
            <a:r>
              <a:rPr lang="en-US" sz="2400" dirty="0" err="1"/>
              <a:t>edebiyatı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Eleştiri</a:t>
            </a:r>
            <a:r>
              <a:rPr lang="en-US" sz="2400" dirty="0"/>
              <a:t> </a:t>
            </a:r>
            <a:r>
              <a:rPr lang="en-US" sz="2400" dirty="0" err="1"/>
              <a:t>kuramları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uygulaması</a:t>
            </a:r>
            <a:endParaRPr lang="en-US" sz="2400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2FD3342-E198-5348-9EE9-579E8FFF9D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149" y="1874520"/>
            <a:ext cx="4904790" cy="3603861"/>
          </a:xfr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764DA446-807B-4C83-BB5A-59E3FABC93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490727" y="12363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28CDBF8-0191-43F9-98FE-B98B088139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459030" y="2460298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10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295656" cy="936000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C000"/>
                </a:solidFill>
                <a:cs typeface="Times New Roman" pitchFamily="18" charset="0"/>
              </a:rPr>
              <a:t>İngiliz Edebiyatı Öğrencileri Ne Yönde Gelişir?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07FF37F8-D747-444C-8664-2DF836965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368000"/>
            <a:ext cx="10998000" cy="4176000"/>
          </a:xfrm>
        </p:spPr>
        <p:txBody>
          <a:bodyPr/>
          <a:lstStyle/>
          <a:p>
            <a:r>
              <a:rPr lang="tr-TR" sz="2800" dirty="0">
                <a:cs typeface="Times New Roman" pitchFamily="18" charset="0"/>
              </a:rPr>
              <a:t>İngiliz, Amerikan ve diğer ülke yazarlarının yapıtlarını çözümleyici ve eleştirel olarak ele alırlar. </a:t>
            </a:r>
          </a:p>
          <a:p>
            <a:r>
              <a:rPr lang="tr-TR" sz="2800" dirty="0">
                <a:cs typeface="Times New Roman" pitchFamily="18" charset="0"/>
              </a:rPr>
              <a:t>Kendilerini ve dünyayı anlamayı, açık ve etkin bir dille yazmayı ve konuşmayı, tutarlı bir şekilde düşünmeyi öğrenirler.</a:t>
            </a:r>
          </a:p>
          <a:p>
            <a:r>
              <a:rPr lang="tr-TR" sz="2800" dirty="0">
                <a:cs typeface="Times New Roman" pitchFamily="18" charset="0"/>
              </a:rPr>
              <a:t>İngiliz edebiyatı aracılığı ile Batı düşünce tarihini ve Batı uygarlığını anlarlar. </a:t>
            </a:r>
          </a:p>
          <a:p>
            <a:r>
              <a:rPr lang="tr-TR" sz="2800" dirty="0">
                <a:cs typeface="Times New Roman" pitchFamily="18" charset="0"/>
              </a:rPr>
              <a:t>Türk kültür ve edebiyatını irdeleyecek analitik bir bakış açısı geliştirirler.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6CDA85C-88C0-6444-B1E8-D661956A20E8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95" y="4732019"/>
            <a:ext cx="10083600" cy="1945412"/>
          </a:xfrm>
        </p:spPr>
      </p:pic>
      <p:sp>
        <p:nvSpPr>
          <p:cNvPr id="66" name="Freeform 5">
            <a:extLst>
              <a:ext uri="{FF2B5EF4-FFF2-40B4-BE49-F238E27FC236}">
                <a16:creationId xmlns:a16="http://schemas.microsoft.com/office/drawing/2014/main" id="{3EEE5409-3F6C-485D-B4C2-5247917F10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134344" y="4484905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7" name="Freeform 5">
            <a:extLst>
              <a:ext uri="{FF2B5EF4-FFF2-40B4-BE49-F238E27FC236}">
                <a16:creationId xmlns:a16="http://schemas.microsoft.com/office/drawing/2014/main" id="{0D74D4D5-6A4C-4248-8A92-B8CA1C918E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1523996" y="4736023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rgbClr val="FFC000"/>
          </a:solidFill>
          <a:ln w="63500" cap="flat">
            <a:solidFill>
              <a:srgbClr val="FFC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70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500580"/>
            <a:ext cx="10675062" cy="962460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C000"/>
                </a:solidFill>
                <a:cs typeface="Times New Roman" pitchFamily="18" charset="0"/>
              </a:rPr>
              <a:t>İngiliz Edebiyatı Öğrencileri Ne </a:t>
            </a:r>
            <a:r>
              <a:rPr lang="tr-TR" b="1" dirty="0" smtClean="0">
                <a:solidFill>
                  <a:srgbClr val="FFC000"/>
                </a:solidFill>
                <a:cs typeface="Times New Roman" pitchFamily="18" charset="0"/>
              </a:rPr>
              <a:t>Gibi İşlerde Çalışabilir?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07FF37F8-D747-444C-8664-2DF836965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463040"/>
            <a:ext cx="5694481" cy="4692960"/>
          </a:xfrm>
        </p:spPr>
        <p:txBody>
          <a:bodyPr/>
          <a:lstStyle/>
          <a:p>
            <a:r>
              <a:rPr lang="tr-TR" sz="2800" dirty="0">
                <a:cs typeface="Times New Roman" pitchFamily="18" charset="0"/>
              </a:rPr>
              <a:t>Üniversitelerde </a:t>
            </a:r>
            <a:r>
              <a:rPr lang="tr-TR" sz="2800" dirty="0" smtClean="0">
                <a:cs typeface="Times New Roman" pitchFamily="18" charset="0"/>
              </a:rPr>
              <a:t>öğretim görevliliği</a:t>
            </a:r>
            <a:endParaRPr lang="tr-TR" sz="2800" dirty="0">
              <a:cs typeface="Times New Roman" pitchFamily="18" charset="0"/>
            </a:endParaRPr>
          </a:p>
          <a:p>
            <a:r>
              <a:rPr lang="tr-TR" sz="2800" dirty="0">
                <a:cs typeface="Times New Roman" pitchFamily="18" charset="0"/>
              </a:rPr>
              <a:t>Okullarda öğretmenlik</a:t>
            </a:r>
          </a:p>
          <a:p>
            <a:r>
              <a:rPr lang="tr-TR" sz="2800" dirty="0">
                <a:cs typeface="Times New Roman" pitchFamily="18" charset="0"/>
              </a:rPr>
              <a:t>Özel ve kamu sektörlerinde çevirmenlik </a:t>
            </a:r>
          </a:p>
          <a:p>
            <a:r>
              <a:rPr lang="tr-TR" sz="2800" dirty="0">
                <a:cs typeface="Times New Roman" pitchFamily="18" charset="0"/>
              </a:rPr>
              <a:t>Medya, bakanlıklar, özel sektör ve turizm sektöründe çeşitli görevler</a:t>
            </a:r>
          </a:p>
          <a:p>
            <a:r>
              <a:rPr lang="tr-TR" sz="2800" dirty="0">
                <a:cs typeface="Times New Roman" pitchFamily="18" charset="0"/>
              </a:rPr>
              <a:t>İngiliz edebiyatı, kültürü, karşılaştırmalı edebiyat ve İngilizce öğretimi gibi alanlarda Yüksek Lisans ve Doktora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FEA01CFE-4F0B-CC44-BFE2-2E561B199D1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069" y="1289606"/>
            <a:ext cx="2405261" cy="2117034"/>
          </a:xfr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0E34C8FB-E520-F145-92A4-42863771C42F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110" y="4092155"/>
            <a:ext cx="2405261" cy="2016440"/>
          </a:xfrm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893F9275-F9D8-C846-B8BE-3571B6BA9792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330" y="2442135"/>
            <a:ext cx="2405261" cy="1929009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85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500580"/>
            <a:ext cx="10675062" cy="962460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C000"/>
                </a:solidFill>
                <a:cs typeface="Times New Roman" pitchFamily="18" charset="0"/>
              </a:rPr>
              <a:t>Çalışma Alanları Dağılımı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16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4606757"/>
              </p:ext>
            </p:extLst>
          </p:nvPr>
        </p:nvGraphicFramePr>
        <p:xfrm>
          <a:off x="3033474" y="1597559"/>
          <a:ext cx="5472113" cy="4679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458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FFC000"/>
                </a:solidFill>
              </a:rPr>
              <a:t>Lisans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Müfredatı</a:t>
            </a:r>
            <a:r>
              <a:rPr lang="en-US" b="1" dirty="0">
                <a:solidFill>
                  <a:srgbClr val="FFC000"/>
                </a:solidFill>
              </a:rPr>
              <a:t> - 1. </a:t>
            </a:r>
            <a:r>
              <a:rPr lang="en-US" b="1" dirty="0" err="1">
                <a:solidFill>
                  <a:srgbClr val="FFC000"/>
                </a:solidFill>
              </a:rPr>
              <a:t>Sınıf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381186"/>
            <a:ext cx="5472000" cy="360000"/>
          </a:xfrm>
        </p:spPr>
        <p:txBody>
          <a:bodyPr/>
          <a:lstStyle/>
          <a:p>
            <a:r>
              <a:rPr lang="tr-TR" dirty="0"/>
              <a:t>1. dönem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63788"/>
            <a:ext cx="5472000" cy="309411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ELL </a:t>
            </a:r>
            <a:r>
              <a:rPr lang="en-US" sz="2400" dirty="0" smtClean="0"/>
              <a:t>121</a:t>
            </a:r>
            <a:r>
              <a:rPr lang="tr-TR" sz="2400" dirty="0" smtClean="0"/>
              <a:t>     </a:t>
            </a:r>
            <a:r>
              <a:rPr lang="en-US" sz="2400" dirty="0" smtClean="0"/>
              <a:t>Okuma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Çözümleme</a:t>
            </a:r>
            <a:r>
              <a:rPr lang="en-US" sz="2400" dirty="0"/>
              <a:t> </a:t>
            </a:r>
            <a:r>
              <a:rPr lang="en-US" sz="2400" dirty="0" smtClean="0"/>
              <a:t>I</a:t>
            </a:r>
            <a:r>
              <a:rPr lang="en-US" sz="2400" dirty="0"/>
              <a:t>	</a:t>
            </a:r>
          </a:p>
          <a:p>
            <a:pPr marL="0" indent="0">
              <a:buNone/>
            </a:pPr>
            <a:r>
              <a:rPr lang="en-US" sz="2400" dirty="0"/>
              <a:t>ELL </a:t>
            </a:r>
            <a:r>
              <a:rPr lang="en-US" sz="2400" dirty="0" smtClean="0"/>
              <a:t>123</a:t>
            </a:r>
            <a:r>
              <a:rPr lang="tr-TR" sz="2400" dirty="0" smtClean="0"/>
              <a:t>     </a:t>
            </a:r>
            <a:r>
              <a:rPr lang="en-US" sz="2400" dirty="0" err="1" smtClean="0"/>
              <a:t>Akademik</a:t>
            </a:r>
            <a:r>
              <a:rPr lang="en-US" sz="2400" dirty="0" smtClean="0"/>
              <a:t> </a:t>
            </a:r>
            <a:r>
              <a:rPr lang="en-US" sz="2400" dirty="0" err="1"/>
              <a:t>Yazı</a:t>
            </a:r>
            <a:r>
              <a:rPr lang="en-US" sz="2400" dirty="0"/>
              <a:t> </a:t>
            </a:r>
            <a:r>
              <a:rPr lang="en-US" sz="2400" dirty="0" err="1"/>
              <a:t>Becerileri</a:t>
            </a:r>
            <a:r>
              <a:rPr lang="en-US" sz="2400" dirty="0"/>
              <a:t> I	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smtClean="0"/>
              <a:t>ELL 125</a:t>
            </a:r>
            <a:r>
              <a:rPr lang="tr-TR" sz="2400" dirty="0" smtClean="0"/>
              <a:t>     </a:t>
            </a:r>
            <a:r>
              <a:rPr lang="en-US" sz="2400" dirty="0" smtClean="0"/>
              <a:t>Dil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İletişim</a:t>
            </a:r>
            <a:r>
              <a:rPr lang="en-US" sz="2400" dirty="0"/>
              <a:t>	</a:t>
            </a:r>
          </a:p>
          <a:p>
            <a:pPr marL="0" indent="0">
              <a:buNone/>
            </a:pPr>
            <a:r>
              <a:rPr lang="en-US" sz="2400" dirty="0"/>
              <a:t>ELL </a:t>
            </a:r>
            <a:r>
              <a:rPr lang="en-US" sz="2400" dirty="0" smtClean="0"/>
              <a:t>131</a:t>
            </a:r>
            <a:r>
              <a:rPr lang="tr-TR" sz="2400" dirty="0" smtClean="0"/>
              <a:t>     </a:t>
            </a:r>
            <a:r>
              <a:rPr lang="en-US" sz="2400" dirty="0" err="1" smtClean="0"/>
              <a:t>Edebiyata</a:t>
            </a:r>
            <a:r>
              <a:rPr lang="en-US" sz="2400" dirty="0" smtClean="0"/>
              <a:t> </a:t>
            </a:r>
            <a:r>
              <a:rPr lang="en-US" sz="2400" dirty="0" err="1"/>
              <a:t>Giriş</a:t>
            </a:r>
            <a:r>
              <a:rPr lang="en-US" sz="2400" dirty="0"/>
              <a:t> I	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smtClean="0"/>
              <a:t>ELL 133</a:t>
            </a:r>
            <a:r>
              <a:rPr lang="tr-TR" sz="2400" dirty="0" smtClean="0"/>
              <a:t>     </a:t>
            </a:r>
            <a:r>
              <a:rPr lang="en-US" sz="2400" dirty="0" err="1" smtClean="0"/>
              <a:t>Mitoloji</a:t>
            </a:r>
            <a:r>
              <a:rPr lang="en-US" sz="2400" dirty="0"/>
              <a:t>	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smtClean="0"/>
              <a:t>TURK 101</a:t>
            </a:r>
            <a:r>
              <a:rPr lang="tr-TR" sz="2400" dirty="0" smtClean="0"/>
              <a:t> </a:t>
            </a:r>
            <a:r>
              <a:rPr lang="en-US" sz="2400" dirty="0" err="1" smtClean="0"/>
              <a:t>Türkçe</a:t>
            </a:r>
            <a:r>
              <a:rPr lang="en-US" sz="2400" dirty="0" smtClean="0"/>
              <a:t> </a:t>
            </a:r>
            <a:r>
              <a:rPr lang="en-US" sz="2400" dirty="0"/>
              <a:t>I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7828" y="2320946"/>
            <a:ext cx="5472000" cy="358775"/>
          </a:xfrm>
        </p:spPr>
        <p:txBody>
          <a:bodyPr/>
          <a:lstStyle/>
          <a:p>
            <a:r>
              <a:rPr lang="tr-TR" dirty="0"/>
              <a:t>2. dönem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63789"/>
            <a:ext cx="5472113" cy="309411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ELL 122	Okuma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Çözümleme</a:t>
            </a:r>
            <a:r>
              <a:rPr lang="en-US" sz="2400" dirty="0"/>
              <a:t> </a:t>
            </a:r>
            <a:r>
              <a:rPr lang="en-US" sz="2400" dirty="0" smtClean="0"/>
              <a:t>II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smtClean="0"/>
              <a:t>ELL </a:t>
            </a:r>
            <a:r>
              <a:rPr lang="en-US" sz="2400" dirty="0"/>
              <a:t>124	</a:t>
            </a:r>
            <a:r>
              <a:rPr lang="en-US" sz="2400" dirty="0" err="1"/>
              <a:t>Akademik</a:t>
            </a:r>
            <a:r>
              <a:rPr lang="en-US" sz="2400" dirty="0"/>
              <a:t> </a:t>
            </a:r>
            <a:r>
              <a:rPr lang="en-US" sz="2400" dirty="0" err="1"/>
              <a:t>Yazı</a:t>
            </a:r>
            <a:r>
              <a:rPr lang="en-US" sz="2400" dirty="0"/>
              <a:t> </a:t>
            </a:r>
            <a:r>
              <a:rPr lang="en-US" sz="2400" dirty="0" err="1"/>
              <a:t>Becerileri</a:t>
            </a:r>
            <a:r>
              <a:rPr lang="en-US" sz="2400" dirty="0"/>
              <a:t> II </a:t>
            </a:r>
            <a:r>
              <a:rPr lang="tr-TR" sz="2400" dirty="0"/>
              <a:t>	</a:t>
            </a:r>
            <a:r>
              <a:rPr lang="tr-TR" sz="2400" dirty="0" smtClean="0"/>
              <a:t>	</a:t>
            </a:r>
            <a:r>
              <a:rPr lang="en-US" sz="2400" dirty="0" smtClean="0"/>
              <a:t>(</a:t>
            </a:r>
            <a:r>
              <a:rPr lang="en-US" sz="2400" b="1" dirty="0" err="1"/>
              <a:t>önkoşul</a:t>
            </a:r>
            <a:r>
              <a:rPr lang="en-US" sz="2400" b="1" dirty="0"/>
              <a:t> ELL </a:t>
            </a:r>
            <a:r>
              <a:rPr lang="en-US" sz="2400" b="1" dirty="0" smtClean="0"/>
              <a:t>123</a:t>
            </a:r>
            <a:r>
              <a:rPr lang="en-US" sz="2400" dirty="0" smtClean="0"/>
              <a:t>)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smtClean="0"/>
              <a:t>ELL </a:t>
            </a:r>
            <a:r>
              <a:rPr lang="en-US" sz="2400" dirty="0"/>
              <a:t>130	</a:t>
            </a:r>
            <a:r>
              <a:rPr lang="en-US" sz="2400" dirty="0" err="1"/>
              <a:t>İngiliz</a:t>
            </a:r>
            <a:r>
              <a:rPr lang="en-US" sz="2400" dirty="0"/>
              <a:t> </a:t>
            </a:r>
            <a:r>
              <a:rPr lang="en-US" sz="2400" dirty="0" err="1"/>
              <a:t>Kültürü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 smtClean="0"/>
              <a:t>Toplumu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smtClean="0"/>
              <a:t>ELL </a:t>
            </a:r>
            <a:r>
              <a:rPr lang="en-US" sz="2400" dirty="0"/>
              <a:t>132	</a:t>
            </a:r>
            <a:r>
              <a:rPr lang="en-US" sz="2400" dirty="0" err="1"/>
              <a:t>Edebiyata</a:t>
            </a:r>
            <a:r>
              <a:rPr lang="en-US" sz="2400" dirty="0"/>
              <a:t> </a:t>
            </a:r>
            <a:r>
              <a:rPr lang="en-US" sz="2400" dirty="0" err="1"/>
              <a:t>Giriş</a:t>
            </a:r>
            <a:r>
              <a:rPr lang="en-US" sz="2400" dirty="0"/>
              <a:t> II	</a:t>
            </a:r>
          </a:p>
          <a:p>
            <a:pPr marL="0" indent="0">
              <a:buNone/>
            </a:pPr>
            <a:r>
              <a:rPr lang="en-US" sz="2400" dirty="0"/>
              <a:t>ELL 136	</a:t>
            </a:r>
            <a:r>
              <a:rPr lang="en-US" sz="2400" dirty="0" err="1"/>
              <a:t>Klasik</a:t>
            </a:r>
            <a:r>
              <a:rPr lang="en-US" sz="2400" dirty="0"/>
              <a:t> </a:t>
            </a:r>
            <a:r>
              <a:rPr lang="en-US" sz="2400" dirty="0" err="1"/>
              <a:t>Edebiyat</a:t>
            </a:r>
            <a:r>
              <a:rPr lang="en-US" sz="2400" dirty="0"/>
              <a:t>	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smtClean="0"/>
              <a:t>TURK </a:t>
            </a:r>
            <a:r>
              <a:rPr lang="en-US" sz="2400" dirty="0"/>
              <a:t>102	</a:t>
            </a:r>
            <a:r>
              <a:rPr lang="en-US" sz="2400" dirty="0" err="1"/>
              <a:t>Türkçe</a:t>
            </a:r>
            <a:r>
              <a:rPr lang="en-US" sz="2400" dirty="0"/>
              <a:t> II	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FFC000"/>
                </a:solidFill>
              </a:rPr>
              <a:t>Lisans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Müfredatı</a:t>
            </a:r>
            <a:r>
              <a:rPr lang="en-US" b="1" dirty="0">
                <a:solidFill>
                  <a:srgbClr val="FFC000"/>
                </a:solidFill>
              </a:rPr>
              <a:t> - </a:t>
            </a:r>
            <a:r>
              <a:rPr lang="tr-TR" b="1" dirty="0" smtClean="0">
                <a:solidFill>
                  <a:srgbClr val="FFC000"/>
                </a:solidFill>
              </a:rPr>
              <a:t>2</a:t>
            </a:r>
            <a:r>
              <a:rPr lang="en-US" b="1" dirty="0" smtClean="0">
                <a:solidFill>
                  <a:srgbClr val="FFC000"/>
                </a:solidFill>
              </a:rPr>
              <a:t>. </a:t>
            </a:r>
            <a:r>
              <a:rPr lang="en-US" b="1" dirty="0" err="1">
                <a:solidFill>
                  <a:srgbClr val="FFC000"/>
                </a:solidFill>
              </a:rPr>
              <a:t>Sınıf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381186"/>
            <a:ext cx="5472000" cy="360000"/>
          </a:xfrm>
        </p:spPr>
        <p:txBody>
          <a:bodyPr/>
          <a:lstStyle/>
          <a:p>
            <a:r>
              <a:rPr lang="tr-TR" dirty="0" smtClean="0"/>
              <a:t>3. </a:t>
            </a:r>
            <a:r>
              <a:rPr lang="tr-TR" dirty="0"/>
              <a:t>dönem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63788"/>
            <a:ext cx="5472000" cy="331345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ELL </a:t>
            </a:r>
            <a:r>
              <a:rPr lang="en-US" sz="2400" dirty="0" smtClean="0"/>
              <a:t>223</a:t>
            </a:r>
            <a:r>
              <a:rPr lang="tr-TR" sz="2400" dirty="0" smtClean="0"/>
              <a:t>  </a:t>
            </a:r>
            <a:r>
              <a:rPr lang="en-US" sz="2400" dirty="0" err="1" smtClean="0"/>
              <a:t>Çeviri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smtClean="0"/>
              <a:t>ELL 233</a:t>
            </a:r>
            <a:r>
              <a:rPr lang="tr-TR" sz="2400" dirty="0" smtClean="0"/>
              <a:t>  </a:t>
            </a:r>
            <a:r>
              <a:rPr lang="en-US" sz="2400" dirty="0" err="1" smtClean="0"/>
              <a:t>İngiliz</a:t>
            </a:r>
            <a:r>
              <a:rPr lang="en-US" sz="2400" dirty="0" smtClean="0"/>
              <a:t> </a:t>
            </a:r>
            <a:r>
              <a:rPr lang="en-US" sz="2400" dirty="0" err="1"/>
              <a:t>Edebiyatı</a:t>
            </a:r>
            <a:r>
              <a:rPr lang="en-US" sz="2400" dirty="0"/>
              <a:t> </a:t>
            </a:r>
            <a:r>
              <a:rPr lang="en-US" sz="2400" dirty="0" smtClean="0"/>
              <a:t>I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smtClean="0"/>
              <a:t>ELL 225</a:t>
            </a:r>
            <a:r>
              <a:rPr lang="tr-TR" sz="2400" dirty="0" smtClean="0"/>
              <a:t>  </a:t>
            </a:r>
            <a:r>
              <a:rPr lang="en-US" sz="2400" dirty="0" err="1" smtClean="0"/>
              <a:t>Akademik</a:t>
            </a:r>
            <a:r>
              <a:rPr lang="en-US" sz="2400" dirty="0" smtClean="0"/>
              <a:t> </a:t>
            </a:r>
            <a:r>
              <a:rPr lang="en-US" sz="2400" dirty="0" err="1"/>
              <a:t>Yazı</a:t>
            </a:r>
            <a:r>
              <a:rPr lang="en-US" sz="2400" dirty="0"/>
              <a:t> </a:t>
            </a:r>
            <a:r>
              <a:rPr lang="en-US" sz="2400" dirty="0" err="1"/>
              <a:t>Becerileri</a:t>
            </a:r>
            <a:r>
              <a:rPr lang="en-US" sz="2400" dirty="0"/>
              <a:t> III </a:t>
            </a:r>
            <a:r>
              <a:rPr lang="tr-TR" sz="2400" dirty="0" smtClean="0"/>
              <a:t>	                    	  </a:t>
            </a:r>
            <a:r>
              <a:rPr lang="en-US" sz="2400" dirty="0" smtClean="0"/>
              <a:t>(</a:t>
            </a:r>
            <a:r>
              <a:rPr lang="en-US" sz="2400" b="1" dirty="0" err="1"/>
              <a:t>önkoşul</a:t>
            </a:r>
            <a:r>
              <a:rPr lang="en-US" sz="2400" b="1" dirty="0"/>
              <a:t> ELL 124 </a:t>
            </a:r>
            <a:r>
              <a:rPr lang="en-US" sz="2400" dirty="0" smtClean="0"/>
              <a:t>)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smtClean="0"/>
              <a:t>ELL 237</a:t>
            </a:r>
            <a:r>
              <a:rPr lang="tr-TR" sz="2400" dirty="0" smtClean="0"/>
              <a:t>  </a:t>
            </a:r>
            <a:r>
              <a:rPr lang="en-US" sz="2400" dirty="0" err="1" smtClean="0"/>
              <a:t>Kültür</a:t>
            </a:r>
            <a:r>
              <a:rPr lang="en-US" sz="2400" dirty="0" smtClean="0"/>
              <a:t> </a:t>
            </a:r>
            <a:r>
              <a:rPr lang="en-US" sz="2400" dirty="0" err="1"/>
              <a:t>Üzerine</a:t>
            </a:r>
            <a:r>
              <a:rPr lang="en-US" sz="2400" dirty="0"/>
              <a:t> </a:t>
            </a:r>
            <a:r>
              <a:rPr lang="en-US" sz="2400" dirty="0" err="1" smtClean="0"/>
              <a:t>Kavramlar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smtClean="0"/>
              <a:t>HIST 201</a:t>
            </a:r>
            <a:r>
              <a:rPr lang="tr-TR" sz="2400" dirty="0" smtClean="0"/>
              <a:t> </a:t>
            </a:r>
            <a:r>
              <a:rPr lang="en-US" sz="2400" dirty="0" smtClean="0"/>
              <a:t>Atatürk </a:t>
            </a:r>
            <a:r>
              <a:rPr lang="en-US" sz="2400" dirty="0" err="1"/>
              <a:t>İlkeleri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İnkılap</a:t>
            </a:r>
            <a:r>
              <a:rPr lang="en-US" sz="2400" dirty="0"/>
              <a:t> </a:t>
            </a:r>
            <a:r>
              <a:rPr lang="en-US" sz="2400" dirty="0" err="1" smtClean="0"/>
              <a:t>Tarihi</a:t>
            </a:r>
            <a:r>
              <a:rPr lang="en-US" sz="2400" dirty="0" smtClean="0"/>
              <a:t> I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smtClean="0"/>
              <a:t>ELEC </a:t>
            </a:r>
            <a:r>
              <a:rPr lang="en-US" sz="2400" dirty="0"/>
              <a:t>1	</a:t>
            </a:r>
            <a:r>
              <a:rPr lang="en-US" sz="2400" dirty="0" err="1" smtClean="0"/>
              <a:t>Serbest</a:t>
            </a:r>
            <a:r>
              <a:rPr lang="en-US" sz="2400" dirty="0" smtClean="0"/>
              <a:t> </a:t>
            </a:r>
            <a:r>
              <a:rPr lang="en-US" sz="2400" dirty="0" err="1"/>
              <a:t>Seçmeli</a:t>
            </a:r>
            <a:r>
              <a:rPr lang="en-US" sz="2400" dirty="0"/>
              <a:t> </a:t>
            </a:r>
            <a:r>
              <a:rPr lang="en-US" sz="2400" dirty="0" err="1"/>
              <a:t>Ders</a:t>
            </a:r>
            <a:r>
              <a:rPr lang="en-US" sz="2400" dirty="0"/>
              <a:t>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7828" y="2320946"/>
            <a:ext cx="5472000" cy="358775"/>
          </a:xfrm>
        </p:spPr>
        <p:txBody>
          <a:bodyPr/>
          <a:lstStyle/>
          <a:p>
            <a:r>
              <a:rPr lang="tr-TR" dirty="0" smtClean="0"/>
              <a:t>4. </a:t>
            </a:r>
            <a:r>
              <a:rPr lang="tr-TR" dirty="0"/>
              <a:t>dönem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63789"/>
            <a:ext cx="5472113" cy="309411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ELL </a:t>
            </a:r>
            <a:r>
              <a:rPr lang="en-US" sz="2400" dirty="0" smtClean="0"/>
              <a:t>224</a:t>
            </a:r>
            <a:r>
              <a:rPr lang="tr-TR" sz="2400" dirty="0" smtClean="0"/>
              <a:t> </a:t>
            </a:r>
            <a:r>
              <a:rPr lang="en-US" sz="2400" dirty="0" err="1" smtClean="0"/>
              <a:t>Edebi</a:t>
            </a:r>
            <a:r>
              <a:rPr lang="en-US" sz="2400" dirty="0" smtClean="0"/>
              <a:t> </a:t>
            </a:r>
            <a:r>
              <a:rPr lang="en-US" sz="2400" dirty="0" err="1" smtClean="0"/>
              <a:t>Çeviri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smtClean="0"/>
              <a:t>ELL 234</a:t>
            </a:r>
            <a:r>
              <a:rPr lang="tr-TR" sz="2400" dirty="0" smtClean="0"/>
              <a:t> </a:t>
            </a:r>
            <a:r>
              <a:rPr lang="en-US" sz="2400" dirty="0" err="1" smtClean="0"/>
              <a:t>İngiliz</a:t>
            </a:r>
            <a:r>
              <a:rPr lang="en-US" sz="2400" dirty="0" smtClean="0"/>
              <a:t> </a:t>
            </a:r>
            <a:r>
              <a:rPr lang="en-US" sz="2400" dirty="0" err="1"/>
              <a:t>Edebiyatı</a:t>
            </a:r>
            <a:r>
              <a:rPr lang="en-US" sz="2400" dirty="0"/>
              <a:t> </a:t>
            </a:r>
            <a:r>
              <a:rPr lang="en-US" sz="2400" dirty="0" smtClean="0"/>
              <a:t>II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smtClean="0"/>
              <a:t>ELL 236</a:t>
            </a:r>
            <a:r>
              <a:rPr lang="tr-TR" sz="2400" dirty="0" smtClean="0"/>
              <a:t> </a:t>
            </a:r>
            <a:r>
              <a:rPr lang="en-US" sz="2400" dirty="0" err="1" smtClean="0"/>
              <a:t>Disiplinlerarası</a:t>
            </a:r>
            <a:r>
              <a:rPr lang="en-US" sz="2400" dirty="0" smtClean="0"/>
              <a:t> </a:t>
            </a:r>
            <a:r>
              <a:rPr lang="en-US" sz="2400" dirty="0" err="1" smtClean="0"/>
              <a:t>Çalışmalar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ELL </a:t>
            </a:r>
            <a:r>
              <a:rPr lang="en-US" sz="2400" dirty="0" smtClean="0"/>
              <a:t>282</a:t>
            </a:r>
            <a:r>
              <a:rPr lang="tr-TR" sz="2400" dirty="0"/>
              <a:t> </a:t>
            </a:r>
            <a:r>
              <a:rPr lang="en-US" sz="2400" dirty="0" err="1" smtClean="0"/>
              <a:t>Ortaçağ</a:t>
            </a:r>
            <a:r>
              <a:rPr lang="en-US" sz="2400" dirty="0" smtClean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Erken</a:t>
            </a:r>
            <a:r>
              <a:rPr lang="en-US" sz="2400" dirty="0"/>
              <a:t> Modern </a:t>
            </a:r>
            <a:r>
              <a:rPr lang="en-US" sz="2400" dirty="0" err="1"/>
              <a:t>Dönem</a:t>
            </a:r>
            <a:r>
              <a:rPr lang="en-US" sz="2400" dirty="0"/>
              <a:t> </a:t>
            </a:r>
            <a:r>
              <a:rPr lang="tr-TR" sz="2400" dirty="0" smtClean="0"/>
              <a:t>	  </a:t>
            </a:r>
            <a:r>
              <a:rPr lang="en-US" sz="2400" dirty="0" err="1" smtClean="0"/>
              <a:t>Edebiyatı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smtClean="0"/>
              <a:t>HIST 202</a:t>
            </a:r>
            <a:r>
              <a:rPr lang="tr-TR" sz="2400" dirty="0" smtClean="0"/>
              <a:t> </a:t>
            </a:r>
            <a:r>
              <a:rPr lang="en-US" sz="2400" dirty="0" smtClean="0"/>
              <a:t>Atatürk </a:t>
            </a:r>
            <a:r>
              <a:rPr lang="en-US" sz="2400" dirty="0" err="1"/>
              <a:t>İlkeleri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İnkılap</a:t>
            </a:r>
            <a:r>
              <a:rPr lang="en-US" sz="2400" dirty="0"/>
              <a:t> </a:t>
            </a:r>
            <a:r>
              <a:rPr lang="en-US" sz="2400" dirty="0" err="1"/>
              <a:t>Tarihi</a:t>
            </a:r>
            <a:r>
              <a:rPr lang="en-US" sz="2400" dirty="0"/>
              <a:t> </a:t>
            </a:r>
            <a:r>
              <a:rPr lang="en-US" sz="2400" dirty="0" smtClean="0"/>
              <a:t>II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smtClean="0"/>
              <a:t>ELEC </a:t>
            </a:r>
            <a:r>
              <a:rPr lang="en-US" sz="2400" dirty="0"/>
              <a:t>2	</a:t>
            </a:r>
            <a:r>
              <a:rPr lang="en-US" sz="2400" dirty="0" err="1"/>
              <a:t>Serbest</a:t>
            </a:r>
            <a:r>
              <a:rPr lang="en-US" sz="2400" dirty="0"/>
              <a:t> </a:t>
            </a:r>
            <a:r>
              <a:rPr lang="en-US" sz="2400" dirty="0" err="1"/>
              <a:t>Seçmeli</a:t>
            </a:r>
            <a:r>
              <a:rPr lang="en-US" sz="2400" dirty="0"/>
              <a:t> </a:t>
            </a:r>
            <a:r>
              <a:rPr lang="en-US" sz="2400" dirty="0" err="1"/>
              <a:t>Ders</a:t>
            </a:r>
            <a:r>
              <a:rPr lang="en-US" sz="2400" dirty="0"/>
              <a:t>	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55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77FEC3E-B2FE-9045-8D49-89B1E3D20C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420"/>
            <a:ext cx="8687356" cy="5451535"/>
          </a:xfr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93B1474-02E3-4509-B5C5-84427653B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>
            <a:off x="11387102" y="2928857"/>
            <a:ext cx="804898" cy="3140150"/>
          </a:xfrm>
          <a:custGeom>
            <a:avLst/>
            <a:gdLst>
              <a:gd name="connsiteX0" fmla="*/ 99480 w 804898"/>
              <a:gd name="connsiteY0" fmla="*/ 0 h 3140150"/>
              <a:gd name="connsiteX1" fmla="*/ 804898 w 804898"/>
              <a:gd name="connsiteY1" fmla="*/ 0 h 3140150"/>
              <a:gd name="connsiteX2" fmla="*/ 804898 w 804898"/>
              <a:gd name="connsiteY2" fmla="*/ 357262 h 3140150"/>
              <a:gd name="connsiteX3" fmla="*/ 804898 w 804898"/>
              <a:gd name="connsiteY3" fmla="*/ 2782888 h 3140150"/>
              <a:gd name="connsiteX4" fmla="*/ 804898 w 804898"/>
              <a:gd name="connsiteY4" fmla="*/ 3140150 h 3140150"/>
              <a:gd name="connsiteX5" fmla="*/ 99480 w 804898"/>
              <a:gd name="connsiteY5" fmla="*/ 3140150 h 3140150"/>
              <a:gd name="connsiteX6" fmla="*/ 0 w 804898"/>
              <a:gd name="connsiteY6" fmla="*/ 3013250 h 3140150"/>
              <a:gd name="connsiteX7" fmla="*/ 0 w 804898"/>
              <a:gd name="connsiteY7" fmla="*/ 2655988 h 3140150"/>
              <a:gd name="connsiteX8" fmla="*/ 0 w 804898"/>
              <a:gd name="connsiteY8" fmla="*/ 484162 h 3140150"/>
              <a:gd name="connsiteX9" fmla="*/ 0 w 804898"/>
              <a:gd name="connsiteY9" fmla="*/ 126900 h 3140150"/>
              <a:gd name="connsiteX10" fmla="*/ 99480 w 804898"/>
              <a:gd name="connsiteY10" fmla="*/ 0 h 314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4898" h="3140150">
                <a:moveTo>
                  <a:pt x="99480" y="0"/>
                </a:moveTo>
                <a:lnTo>
                  <a:pt x="804898" y="0"/>
                </a:lnTo>
                <a:lnTo>
                  <a:pt x="804898" y="357262"/>
                </a:lnTo>
                <a:lnTo>
                  <a:pt x="804898" y="2782888"/>
                </a:lnTo>
                <a:lnTo>
                  <a:pt x="804898" y="3140150"/>
                </a:lnTo>
                <a:lnTo>
                  <a:pt x="99480" y="3140150"/>
                </a:lnTo>
                <a:cubicBezTo>
                  <a:pt x="44539" y="3140150"/>
                  <a:pt x="0" y="3083334"/>
                  <a:pt x="0" y="3013250"/>
                </a:cubicBezTo>
                <a:lnTo>
                  <a:pt x="0" y="2655988"/>
                </a:lnTo>
                <a:lnTo>
                  <a:pt x="0" y="484162"/>
                </a:lnTo>
                <a:lnTo>
                  <a:pt x="0" y="126900"/>
                </a:lnTo>
                <a:cubicBezTo>
                  <a:pt x="0" y="56816"/>
                  <a:pt x="44539" y="0"/>
                  <a:pt x="99480" y="0"/>
                </a:cubicBez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AB4748B-F532-4C70-827A-5FEA8C0843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>
            <a:off x="11391864" y="5548307"/>
            <a:ext cx="450092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7960" y="2408157"/>
            <a:ext cx="5347099" cy="3146839"/>
          </a:xfrm>
        </p:spPr>
        <p:txBody>
          <a:bodyPr/>
          <a:lstStyle/>
          <a:p>
            <a:r>
              <a:rPr lang="tr-TR" dirty="0"/>
              <a:t>FEN-EDEBİYAT FAKÜLTESİ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2280" y="3791099"/>
            <a:ext cx="4804630" cy="1763897"/>
          </a:xfrm>
        </p:spPr>
        <p:txBody>
          <a:bodyPr/>
          <a:lstStyle/>
          <a:p>
            <a:r>
              <a:rPr lang="en-US" sz="2400" dirty="0"/>
              <a:t>İNGİLİZ DİLİ VE EDEBİYATI</a:t>
            </a:r>
          </a:p>
          <a:p>
            <a:r>
              <a:rPr lang="en-US" sz="2400" dirty="0" smtClean="0"/>
              <a:t>MATEMATİK</a:t>
            </a:r>
            <a:endParaRPr lang="tr-TR" sz="2400" dirty="0" smtClean="0"/>
          </a:p>
          <a:p>
            <a:r>
              <a:rPr lang="en-US" sz="2400" dirty="0" smtClean="0"/>
              <a:t>MÜTERCİM TERCÜMANLIK(İNGİLİZCE</a:t>
            </a:r>
            <a:r>
              <a:rPr lang="en-US" sz="2400" dirty="0"/>
              <a:t>)</a:t>
            </a:r>
          </a:p>
          <a:p>
            <a:r>
              <a:rPr lang="en-US" sz="2400" dirty="0"/>
              <a:t>PSİKOLOJİ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7746F873-A4ED-4E4C-BB89-CA0FBB9E95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456656" y="5118766"/>
            <a:ext cx="751030" cy="65906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5" descr="Hollow accent block">
            <a:extLst>
              <a:ext uri="{FF2B5EF4-FFF2-40B4-BE49-F238E27FC236}">
                <a16:creationId xmlns:a16="http://schemas.microsoft.com/office/drawing/2014/main" id="{E0D7A780-33BC-4E68-9763-AB62376D50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1779027" y="11601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FFC000"/>
                </a:solidFill>
              </a:rPr>
              <a:t>Lisans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Müfredatı</a:t>
            </a:r>
            <a:r>
              <a:rPr lang="en-US" b="1" dirty="0">
                <a:solidFill>
                  <a:srgbClr val="FFC000"/>
                </a:solidFill>
              </a:rPr>
              <a:t> - </a:t>
            </a:r>
            <a:r>
              <a:rPr lang="tr-TR" b="1" dirty="0" smtClean="0">
                <a:solidFill>
                  <a:srgbClr val="FFC000"/>
                </a:solidFill>
              </a:rPr>
              <a:t>3</a:t>
            </a:r>
            <a:r>
              <a:rPr lang="en-US" b="1" dirty="0" smtClean="0">
                <a:solidFill>
                  <a:srgbClr val="FFC000"/>
                </a:solidFill>
              </a:rPr>
              <a:t>. </a:t>
            </a:r>
            <a:r>
              <a:rPr lang="en-US" b="1" dirty="0" err="1">
                <a:solidFill>
                  <a:srgbClr val="FFC000"/>
                </a:solidFill>
              </a:rPr>
              <a:t>Sınıf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381186"/>
            <a:ext cx="5472000" cy="360000"/>
          </a:xfrm>
        </p:spPr>
        <p:txBody>
          <a:bodyPr/>
          <a:lstStyle/>
          <a:p>
            <a:r>
              <a:rPr lang="tr-TR" dirty="0" smtClean="0"/>
              <a:t>5. </a:t>
            </a:r>
            <a:r>
              <a:rPr lang="tr-TR" dirty="0"/>
              <a:t>dönem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63788"/>
            <a:ext cx="5472000" cy="309411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ELL </a:t>
            </a:r>
            <a:r>
              <a:rPr lang="en-US" sz="2400" dirty="0" smtClean="0"/>
              <a:t>331</a:t>
            </a:r>
            <a:r>
              <a:rPr lang="tr-TR" sz="2400" dirty="0" smtClean="0"/>
              <a:t> </a:t>
            </a:r>
            <a:r>
              <a:rPr lang="en-US" sz="2400" dirty="0" err="1" smtClean="0"/>
              <a:t>Amerikan</a:t>
            </a:r>
            <a:r>
              <a:rPr lang="en-US" sz="2400" dirty="0" smtClean="0"/>
              <a:t> </a:t>
            </a:r>
            <a:r>
              <a:rPr lang="en-US" sz="2400" dirty="0" err="1"/>
              <a:t>Edebiyatından</a:t>
            </a:r>
            <a:r>
              <a:rPr lang="en-US" sz="2400" dirty="0"/>
              <a:t> </a:t>
            </a:r>
            <a:r>
              <a:rPr lang="en-US" sz="2400" dirty="0" err="1" smtClean="0"/>
              <a:t>Seçmeler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smtClean="0"/>
              <a:t>ELL 341</a:t>
            </a:r>
            <a:r>
              <a:rPr lang="tr-TR" sz="2400" dirty="0" smtClean="0"/>
              <a:t> </a:t>
            </a:r>
            <a:r>
              <a:rPr lang="en-US" sz="2400" dirty="0" err="1" smtClean="0"/>
              <a:t>Tiyatro</a:t>
            </a:r>
            <a:r>
              <a:rPr lang="en-US" sz="2400" dirty="0" smtClean="0"/>
              <a:t> I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smtClean="0"/>
              <a:t>ELL 381</a:t>
            </a:r>
            <a:r>
              <a:rPr lang="tr-TR" sz="2400" dirty="0" smtClean="0"/>
              <a:t> </a:t>
            </a:r>
            <a:r>
              <a:rPr lang="en-US" sz="2400" dirty="0" smtClean="0"/>
              <a:t>18</a:t>
            </a:r>
            <a:r>
              <a:rPr lang="en-US" sz="2400" dirty="0"/>
              <a:t>. </a:t>
            </a:r>
            <a:r>
              <a:rPr lang="en-US" sz="2400" dirty="0" err="1"/>
              <a:t>Yüzyıl</a:t>
            </a:r>
            <a:r>
              <a:rPr lang="en-US" sz="2400" dirty="0"/>
              <a:t> </a:t>
            </a:r>
            <a:r>
              <a:rPr lang="en-US" sz="2400" dirty="0" err="1" smtClean="0"/>
              <a:t>Edebiyatı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smtClean="0"/>
              <a:t>ELL 391</a:t>
            </a:r>
            <a:r>
              <a:rPr lang="tr-TR" sz="2400" dirty="0" smtClean="0"/>
              <a:t> </a:t>
            </a:r>
            <a:r>
              <a:rPr lang="en-US" sz="2400" dirty="0" err="1" smtClean="0"/>
              <a:t>Edebiyat</a:t>
            </a:r>
            <a:r>
              <a:rPr lang="en-US" sz="2400" dirty="0" smtClean="0"/>
              <a:t> </a:t>
            </a:r>
            <a:r>
              <a:rPr lang="en-US" sz="2400" dirty="0" err="1"/>
              <a:t>Kuramları</a:t>
            </a:r>
            <a:r>
              <a:rPr lang="en-US" sz="2400" dirty="0"/>
              <a:t> </a:t>
            </a:r>
            <a:r>
              <a:rPr lang="en-US" sz="2400" dirty="0" smtClean="0"/>
              <a:t>I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smtClean="0"/>
              <a:t>ELEC </a:t>
            </a:r>
            <a:r>
              <a:rPr lang="en-US" sz="2400" dirty="0"/>
              <a:t>3	</a:t>
            </a:r>
            <a:r>
              <a:rPr lang="en-US" sz="2400" dirty="0" err="1"/>
              <a:t>Bölüm</a:t>
            </a:r>
            <a:r>
              <a:rPr lang="en-US" sz="2400" dirty="0"/>
              <a:t> </a:t>
            </a:r>
            <a:r>
              <a:rPr lang="en-US" sz="2400" dirty="0" err="1"/>
              <a:t>Seçmeli</a:t>
            </a:r>
            <a:r>
              <a:rPr lang="en-US" sz="2400" dirty="0"/>
              <a:t> </a:t>
            </a:r>
            <a:r>
              <a:rPr lang="en-US" sz="2400" dirty="0" err="1" smtClean="0"/>
              <a:t>Dersi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smtClean="0"/>
              <a:t>ELEC </a:t>
            </a:r>
            <a:r>
              <a:rPr lang="en-US" sz="2400" dirty="0"/>
              <a:t>4	</a:t>
            </a:r>
            <a:r>
              <a:rPr lang="en-US" sz="2400" dirty="0" err="1"/>
              <a:t>Bölüm</a:t>
            </a:r>
            <a:r>
              <a:rPr lang="en-US" sz="2400" dirty="0"/>
              <a:t> </a:t>
            </a:r>
            <a:r>
              <a:rPr lang="en-US" sz="2400" dirty="0" err="1"/>
              <a:t>Seçmeli</a:t>
            </a:r>
            <a:r>
              <a:rPr lang="en-US" sz="2400" dirty="0"/>
              <a:t> </a:t>
            </a:r>
            <a:r>
              <a:rPr lang="en-US" sz="2400" dirty="0" err="1"/>
              <a:t>Dersi</a:t>
            </a:r>
            <a:endParaRPr lang="en-US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7828" y="2320946"/>
            <a:ext cx="5472000" cy="358775"/>
          </a:xfrm>
        </p:spPr>
        <p:txBody>
          <a:bodyPr/>
          <a:lstStyle/>
          <a:p>
            <a:r>
              <a:rPr lang="tr-TR" dirty="0" smtClean="0"/>
              <a:t>6. </a:t>
            </a:r>
            <a:r>
              <a:rPr lang="tr-TR" dirty="0"/>
              <a:t>dönem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63789"/>
            <a:ext cx="5472113" cy="309411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ELL </a:t>
            </a:r>
            <a:r>
              <a:rPr lang="en-US" sz="2400" dirty="0" smtClean="0"/>
              <a:t>344</a:t>
            </a:r>
            <a:r>
              <a:rPr lang="tr-TR" sz="2400" dirty="0" smtClean="0"/>
              <a:t> </a:t>
            </a:r>
            <a:r>
              <a:rPr lang="en-US" sz="2400" dirty="0" smtClean="0"/>
              <a:t>Shakespeare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smtClean="0"/>
              <a:t>ELL 362</a:t>
            </a:r>
            <a:r>
              <a:rPr lang="tr-TR" sz="2400" dirty="0" smtClean="0"/>
              <a:t> </a:t>
            </a:r>
            <a:r>
              <a:rPr lang="en-US" sz="2400" dirty="0" smtClean="0"/>
              <a:t>19</a:t>
            </a:r>
            <a:r>
              <a:rPr lang="en-US" sz="2400" dirty="0"/>
              <a:t>. </a:t>
            </a:r>
            <a:r>
              <a:rPr lang="en-US" sz="2400" dirty="0" err="1"/>
              <a:t>Yüzyıl</a:t>
            </a:r>
            <a:r>
              <a:rPr lang="en-US" sz="2400" dirty="0"/>
              <a:t> </a:t>
            </a:r>
            <a:r>
              <a:rPr lang="en-US" sz="2400" dirty="0" smtClean="0"/>
              <a:t>Romanı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smtClean="0"/>
              <a:t>ELL 374</a:t>
            </a:r>
            <a:r>
              <a:rPr lang="tr-TR" sz="2400" dirty="0" smtClean="0"/>
              <a:t> </a:t>
            </a:r>
            <a:r>
              <a:rPr lang="en-US" sz="2400" dirty="0" smtClean="0"/>
              <a:t>19</a:t>
            </a:r>
            <a:r>
              <a:rPr lang="en-US" sz="2400" dirty="0"/>
              <a:t>. </a:t>
            </a:r>
            <a:r>
              <a:rPr lang="en-US" sz="2400" dirty="0" err="1"/>
              <a:t>Yüzyıl</a:t>
            </a:r>
            <a:r>
              <a:rPr lang="en-US" sz="2400" dirty="0"/>
              <a:t> </a:t>
            </a:r>
            <a:r>
              <a:rPr lang="en-US" sz="2400" dirty="0" err="1" smtClean="0"/>
              <a:t>Şiiri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smtClean="0"/>
              <a:t>ELL 392</a:t>
            </a:r>
            <a:r>
              <a:rPr lang="tr-TR" sz="2400" dirty="0" smtClean="0"/>
              <a:t> </a:t>
            </a:r>
            <a:r>
              <a:rPr lang="en-US" sz="2400" dirty="0" err="1" smtClean="0"/>
              <a:t>Edebiyat</a:t>
            </a:r>
            <a:r>
              <a:rPr lang="en-US" sz="2400" dirty="0" smtClean="0"/>
              <a:t> </a:t>
            </a:r>
            <a:r>
              <a:rPr lang="en-US" sz="2400" dirty="0" err="1"/>
              <a:t>Kuramları</a:t>
            </a:r>
            <a:r>
              <a:rPr lang="en-US" sz="2400" dirty="0"/>
              <a:t> </a:t>
            </a:r>
            <a:r>
              <a:rPr lang="en-US" sz="2400" dirty="0" smtClean="0"/>
              <a:t>II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smtClean="0"/>
              <a:t>ELEC </a:t>
            </a:r>
            <a:r>
              <a:rPr lang="en-US" sz="2400" dirty="0"/>
              <a:t>5	</a:t>
            </a:r>
            <a:r>
              <a:rPr lang="en-US" sz="2400" dirty="0" err="1"/>
              <a:t>Bölüm</a:t>
            </a:r>
            <a:r>
              <a:rPr lang="en-US" sz="2400" dirty="0"/>
              <a:t> </a:t>
            </a:r>
            <a:r>
              <a:rPr lang="en-US" sz="2400" dirty="0" err="1"/>
              <a:t>Seçmeli</a:t>
            </a:r>
            <a:r>
              <a:rPr lang="en-US" sz="2400" dirty="0"/>
              <a:t> </a:t>
            </a:r>
            <a:r>
              <a:rPr lang="en-US" sz="2400" dirty="0" err="1" smtClean="0"/>
              <a:t>Dersi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ELEC 6	</a:t>
            </a:r>
            <a:r>
              <a:rPr lang="en-US" sz="2400" dirty="0" err="1"/>
              <a:t>Sosyal</a:t>
            </a:r>
            <a:r>
              <a:rPr lang="en-US" sz="2400" dirty="0"/>
              <a:t> </a:t>
            </a:r>
            <a:r>
              <a:rPr lang="en-US" sz="2400" dirty="0" err="1"/>
              <a:t>Tabanlı</a:t>
            </a:r>
            <a:r>
              <a:rPr lang="en-US" sz="2400" dirty="0"/>
              <a:t> </a:t>
            </a:r>
            <a:r>
              <a:rPr lang="en-US" sz="2400" dirty="0" err="1"/>
              <a:t>Seçmeli</a:t>
            </a:r>
            <a:r>
              <a:rPr lang="en-US" sz="2400" dirty="0"/>
              <a:t> </a:t>
            </a:r>
            <a:r>
              <a:rPr lang="en-US" sz="2400" dirty="0" err="1"/>
              <a:t>Ders</a:t>
            </a:r>
            <a:r>
              <a:rPr lang="en-US" sz="2400" dirty="0"/>
              <a:t>	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65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FFC000"/>
                </a:solidFill>
              </a:rPr>
              <a:t>Lisans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Müfredatı</a:t>
            </a:r>
            <a:r>
              <a:rPr lang="en-US" b="1" dirty="0">
                <a:solidFill>
                  <a:srgbClr val="FFC000"/>
                </a:solidFill>
              </a:rPr>
              <a:t> - </a:t>
            </a:r>
            <a:r>
              <a:rPr lang="tr-TR" b="1" dirty="0" smtClean="0">
                <a:solidFill>
                  <a:srgbClr val="FFC000"/>
                </a:solidFill>
              </a:rPr>
              <a:t>4</a:t>
            </a:r>
            <a:r>
              <a:rPr lang="en-US" b="1" dirty="0" smtClean="0">
                <a:solidFill>
                  <a:srgbClr val="FFC000"/>
                </a:solidFill>
              </a:rPr>
              <a:t>. </a:t>
            </a:r>
            <a:r>
              <a:rPr lang="en-US" b="1" dirty="0" err="1">
                <a:solidFill>
                  <a:srgbClr val="FFC000"/>
                </a:solidFill>
              </a:rPr>
              <a:t>Sınıf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381186"/>
            <a:ext cx="5472000" cy="360000"/>
          </a:xfrm>
        </p:spPr>
        <p:txBody>
          <a:bodyPr/>
          <a:lstStyle/>
          <a:p>
            <a:r>
              <a:rPr lang="tr-TR" dirty="0" smtClean="0"/>
              <a:t>7. </a:t>
            </a:r>
            <a:r>
              <a:rPr lang="tr-TR" dirty="0"/>
              <a:t>dönem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63788"/>
            <a:ext cx="5472000" cy="309411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ELL </a:t>
            </a:r>
            <a:r>
              <a:rPr lang="en-US" sz="2400" dirty="0" smtClean="0"/>
              <a:t>431</a:t>
            </a:r>
            <a:r>
              <a:rPr lang="tr-TR" sz="2400" dirty="0" smtClean="0"/>
              <a:t> </a:t>
            </a:r>
            <a:r>
              <a:rPr lang="en-US" sz="2400" dirty="0" err="1" smtClean="0"/>
              <a:t>Dünya</a:t>
            </a:r>
            <a:r>
              <a:rPr lang="en-US" sz="2400" dirty="0" smtClean="0"/>
              <a:t> </a:t>
            </a:r>
            <a:r>
              <a:rPr lang="en-US" sz="2400" dirty="0" err="1" smtClean="0"/>
              <a:t>Edebiyatı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smtClean="0"/>
              <a:t>ELL 467</a:t>
            </a:r>
            <a:r>
              <a:rPr lang="tr-TR" sz="2400" dirty="0" smtClean="0"/>
              <a:t> </a:t>
            </a:r>
            <a:r>
              <a:rPr lang="en-US" sz="2400" dirty="0" smtClean="0"/>
              <a:t>20</a:t>
            </a:r>
            <a:r>
              <a:rPr lang="en-US" sz="2400" dirty="0"/>
              <a:t>. </a:t>
            </a:r>
            <a:r>
              <a:rPr lang="en-US" sz="2400" dirty="0" err="1"/>
              <a:t>Yüzyıl</a:t>
            </a:r>
            <a:r>
              <a:rPr lang="en-US" sz="2400" dirty="0"/>
              <a:t> </a:t>
            </a:r>
            <a:r>
              <a:rPr lang="en-US" sz="2400" dirty="0" smtClean="0"/>
              <a:t>Romanı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smtClean="0"/>
              <a:t>ELL 471</a:t>
            </a:r>
            <a:r>
              <a:rPr lang="tr-TR" sz="2400" dirty="0" smtClean="0"/>
              <a:t> </a:t>
            </a:r>
            <a:r>
              <a:rPr lang="en-US" sz="2400" dirty="0" smtClean="0"/>
              <a:t>20</a:t>
            </a:r>
            <a:r>
              <a:rPr lang="en-US" sz="2400" dirty="0"/>
              <a:t>. </a:t>
            </a:r>
            <a:r>
              <a:rPr lang="en-US" sz="2400" dirty="0" err="1"/>
              <a:t>Yüzyıl</a:t>
            </a:r>
            <a:r>
              <a:rPr lang="en-US" sz="2400" dirty="0"/>
              <a:t> </a:t>
            </a:r>
            <a:r>
              <a:rPr lang="en-US" sz="2400" dirty="0" err="1" smtClean="0"/>
              <a:t>Şiiri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smtClean="0"/>
              <a:t>ELEC </a:t>
            </a:r>
            <a:r>
              <a:rPr lang="en-US" sz="2400" dirty="0"/>
              <a:t>7	</a:t>
            </a:r>
            <a:r>
              <a:rPr lang="en-US" sz="2400" dirty="0" err="1"/>
              <a:t>Bölüm</a:t>
            </a:r>
            <a:r>
              <a:rPr lang="en-US" sz="2400" dirty="0"/>
              <a:t> </a:t>
            </a:r>
            <a:r>
              <a:rPr lang="en-US" sz="2400" dirty="0" err="1"/>
              <a:t>Seçmeli</a:t>
            </a:r>
            <a:r>
              <a:rPr lang="en-US" sz="2400" dirty="0"/>
              <a:t> </a:t>
            </a:r>
            <a:r>
              <a:rPr lang="en-US" sz="2400" dirty="0" err="1" smtClean="0"/>
              <a:t>Dersi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smtClean="0"/>
              <a:t>ELEC </a:t>
            </a:r>
            <a:r>
              <a:rPr lang="en-US" sz="2400" dirty="0"/>
              <a:t>8	</a:t>
            </a:r>
            <a:r>
              <a:rPr lang="en-US" sz="2400" dirty="0" err="1"/>
              <a:t>Sosyal</a:t>
            </a:r>
            <a:r>
              <a:rPr lang="en-US" sz="2400" dirty="0"/>
              <a:t> </a:t>
            </a:r>
            <a:r>
              <a:rPr lang="en-US" sz="2400" dirty="0" err="1"/>
              <a:t>Tabanlı</a:t>
            </a:r>
            <a:r>
              <a:rPr lang="en-US" sz="2400" dirty="0"/>
              <a:t> </a:t>
            </a:r>
            <a:r>
              <a:rPr lang="en-US" sz="2400" dirty="0" err="1"/>
              <a:t>Seçmeli</a:t>
            </a:r>
            <a:r>
              <a:rPr lang="en-US" sz="2400" dirty="0"/>
              <a:t> </a:t>
            </a:r>
            <a:r>
              <a:rPr lang="en-US" sz="2400" dirty="0" err="1" smtClean="0"/>
              <a:t>Ders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smtClean="0"/>
              <a:t>ELEC </a:t>
            </a:r>
            <a:r>
              <a:rPr lang="en-US" sz="2400" dirty="0"/>
              <a:t>9	</a:t>
            </a:r>
            <a:r>
              <a:rPr lang="en-US" sz="2400" dirty="0" err="1"/>
              <a:t>Sosyal</a:t>
            </a:r>
            <a:r>
              <a:rPr lang="en-US" sz="2400" dirty="0"/>
              <a:t> </a:t>
            </a:r>
            <a:r>
              <a:rPr lang="en-US" sz="2400" dirty="0" err="1"/>
              <a:t>Tabanlı</a:t>
            </a:r>
            <a:r>
              <a:rPr lang="en-US" sz="2400" dirty="0"/>
              <a:t> </a:t>
            </a:r>
            <a:r>
              <a:rPr lang="en-US" sz="2400" dirty="0" err="1"/>
              <a:t>Seçmeli</a:t>
            </a:r>
            <a:r>
              <a:rPr lang="en-US" sz="2400" dirty="0"/>
              <a:t> </a:t>
            </a:r>
            <a:r>
              <a:rPr lang="en-US" sz="2400" dirty="0" err="1"/>
              <a:t>Ders</a:t>
            </a:r>
            <a:endParaRPr lang="en-US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7828" y="2320946"/>
            <a:ext cx="5472000" cy="358775"/>
          </a:xfrm>
        </p:spPr>
        <p:txBody>
          <a:bodyPr/>
          <a:lstStyle/>
          <a:p>
            <a:r>
              <a:rPr lang="tr-TR" dirty="0" smtClean="0"/>
              <a:t>8. </a:t>
            </a:r>
            <a:r>
              <a:rPr lang="tr-TR" dirty="0"/>
              <a:t>dönem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63789"/>
            <a:ext cx="5472113" cy="309411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ELL </a:t>
            </a:r>
            <a:r>
              <a:rPr lang="en-US" sz="2400" dirty="0" smtClean="0"/>
              <a:t>442</a:t>
            </a:r>
            <a:r>
              <a:rPr lang="tr-TR" sz="2400" dirty="0" smtClean="0"/>
              <a:t> </a:t>
            </a:r>
            <a:r>
              <a:rPr lang="en-US" sz="2400" dirty="0" err="1" smtClean="0"/>
              <a:t>Tiyatro</a:t>
            </a:r>
            <a:r>
              <a:rPr lang="en-US" sz="2400" dirty="0" smtClean="0"/>
              <a:t> II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smtClean="0"/>
              <a:t>ELL 468</a:t>
            </a:r>
            <a:r>
              <a:rPr lang="tr-TR" sz="2400" dirty="0" smtClean="0"/>
              <a:t> </a:t>
            </a:r>
            <a:r>
              <a:rPr lang="en-US" sz="2400" dirty="0" err="1" smtClean="0"/>
              <a:t>Çağdaş</a:t>
            </a:r>
            <a:r>
              <a:rPr lang="en-US" sz="2400" dirty="0" smtClean="0"/>
              <a:t> </a:t>
            </a:r>
            <a:r>
              <a:rPr lang="en-US" sz="2400" dirty="0"/>
              <a:t>Roman	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smtClean="0"/>
              <a:t>ELL 472</a:t>
            </a:r>
            <a:r>
              <a:rPr lang="tr-TR" sz="2400" dirty="0" smtClean="0"/>
              <a:t> </a:t>
            </a:r>
            <a:r>
              <a:rPr lang="en-US" sz="2400" dirty="0" err="1" smtClean="0"/>
              <a:t>Çağdaş</a:t>
            </a:r>
            <a:r>
              <a:rPr lang="en-US" sz="2400" dirty="0" smtClean="0"/>
              <a:t> </a:t>
            </a:r>
            <a:r>
              <a:rPr lang="en-US" sz="2400" dirty="0" err="1" smtClean="0"/>
              <a:t>Şiir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smtClean="0"/>
              <a:t>ELEC 10</a:t>
            </a:r>
            <a:r>
              <a:rPr lang="tr-TR" sz="2400" dirty="0" smtClean="0"/>
              <a:t> </a:t>
            </a:r>
            <a:r>
              <a:rPr lang="en-US" sz="2400" dirty="0" err="1" smtClean="0"/>
              <a:t>Bölüm</a:t>
            </a:r>
            <a:r>
              <a:rPr lang="en-US" sz="2400" dirty="0" smtClean="0"/>
              <a:t> </a:t>
            </a:r>
            <a:r>
              <a:rPr lang="en-US" sz="2400" dirty="0" err="1"/>
              <a:t>Seçmeli</a:t>
            </a:r>
            <a:r>
              <a:rPr lang="en-US" sz="2400" dirty="0"/>
              <a:t> </a:t>
            </a:r>
            <a:r>
              <a:rPr lang="en-US" sz="2400" dirty="0" err="1" smtClean="0"/>
              <a:t>Dersi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smtClean="0"/>
              <a:t>ELEC 11</a:t>
            </a:r>
            <a:r>
              <a:rPr lang="tr-TR" sz="2400" dirty="0" smtClean="0"/>
              <a:t> </a:t>
            </a:r>
            <a:r>
              <a:rPr lang="en-US" sz="2400" dirty="0" err="1" smtClean="0"/>
              <a:t>Sosyal</a:t>
            </a:r>
            <a:r>
              <a:rPr lang="en-US" sz="2400" dirty="0" smtClean="0"/>
              <a:t> </a:t>
            </a:r>
            <a:r>
              <a:rPr lang="en-US" sz="2400" dirty="0" err="1"/>
              <a:t>Tabanlı</a:t>
            </a:r>
            <a:r>
              <a:rPr lang="en-US" sz="2400" dirty="0"/>
              <a:t> </a:t>
            </a:r>
            <a:r>
              <a:rPr lang="en-US" sz="2400" dirty="0" err="1"/>
              <a:t>Seçmeli</a:t>
            </a:r>
            <a:r>
              <a:rPr lang="en-US" sz="2400" dirty="0"/>
              <a:t> </a:t>
            </a:r>
            <a:r>
              <a:rPr lang="en-US" sz="2400" dirty="0" err="1"/>
              <a:t>Ders</a:t>
            </a:r>
            <a:r>
              <a:rPr lang="en-US" sz="2400" dirty="0"/>
              <a:t>	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77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10953939" cy="936000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FFC000"/>
                </a:solidFill>
                <a:cs typeface="Times New Roman" pitchFamily="18" charset="0"/>
              </a:rPr>
              <a:t>Toplam Ders Sayısı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368000"/>
            <a:ext cx="6049150" cy="4788000"/>
          </a:xfrm>
        </p:spPr>
        <p:txBody>
          <a:bodyPr/>
          <a:lstStyle/>
          <a:p>
            <a:r>
              <a:rPr lang="en-US" sz="2400" dirty="0"/>
              <a:t>36 </a:t>
            </a:r>
            <a:r>
              <a:rPr lang="tr-TR" sz="2400" dirty="0" err="1"/>
              <a:t>z</a:t>
            </a:r>
            <a:r>
              <a:rPr lang="en-US" sz="2400" dirty="0" err="1" smtClean="0"/>
              <a:t>orunlu</a:t>
            </a:r>
            <a:r>
              <a:rPr lang="en-US" sz="2400" dirty="0" smtClean="0"/>
              <a:t> </a:t>
            </a:r>
            <a:r>
              <a:rPr lang="en-US" sz="2400" dirty="0" err="1" smtClean="0"/>
              <a:t>bölüm</a:t>
            </a:r>
            <a:r>
              <a:rPr lang="en-US" sz="2400" dirty="0" smtClean="0"/>
              <a:t> </a:t>
            </a:r>
            <a:r>
              <a:rPr lang="en-US" sz="2400" dirty="0" err="1" smtClean="0"/>
              <a:t>dersi</a:t>
            </a:r>
            <a:endParaRPr lang="en-US" sz="2400" dirty="0" smtClean="0"/>
          </a:p>
          <a:p>
            <a:r>
              <a:rPr lang="en-US" sz="2400" dirty="0" smtClean="0"/>
              <a:t>5 </a:t>
            </a:r>
            <a:r>
              <a:rPr lang="en-US" sz="2400" dirty="0" err="1" smtClean="0"/>
              <a:t>bölüm</a:t>
            </a:r>
            <a:r>
              <a:rPr lang="en-US" sz="2400" dirty="0" smtClean="0"/>
              <a:t> </a:t>
            </a:r>
            <a:r>
              <a:rPr lang="en-US" sz="2400" dirty="0" err="1" smtClean="0"/>
              <a:t>seçmelisi</a:t>
            </a:r>
            <a:endParaRPr lang="en-US" sz="2400" dirty="0" smtClean="0"/>
          </a:p>
          <a:p>
            <a:r>
              <a:rPr lang="en-US" sz="2400" dirty="0" smtClean="0"/>
              <a:t>4 </a:t>
            </a:r>
            <a:r>
              <a:rPr lang="en-US" sz="2400" dirty="0" err="1" smtClean="0"/>
              <a:t>sosyal</a:t>
            </a:r>
            <a:r>
              <a:rPr lang="en-US" sz="2400" dirty="0" smtClean="0"/>
              <a:t> </a:t>
            </a:r>
            <a:r>
              <a:rPr lang="en-US" sz="2400" dirty="0" err="1" smtClean="0"/>
              <a:t>tabanl</a:t>
            </a:r>
            <a:r>
              <a:rPr lang="tr-TR" sz="2400" dirty="0" smtClean="0"/>
              <a:t>ı</a:t>
            </a:r>
            <a:r>
              <a:rPr lang="en-US" sz="2400" dirty="0" smtClean="0"/>
              <a:t> </a:t>
            </a:r>
            <a:r>
              <a:rPr lang="en-US" sz="2400" dirty="0" err="1" smtClean="0"/>
              <a:t>seçmeli</a:t>
            </a:r>
            <a:r>
              <a:rPr lang="en-US" sz="2400" dirty="0" smtClean="0"/>
              <a:t> 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smtClean="0"/>
              <a:t>(</a:t>
            </a:r>
            <a:r>
              <a:rPr lang="en-US" sz="2400" dirty="0" err="1" smtClean="0"/>
              <a:t>dil</a:t>
            </a:r>
            <a:r>
              <a:rPr lang="en-US" sz="2400" dirty="0" smtClean="0"/>
              <a:t> </a:t>
            </a:r>
            <a:r>
              <a:rPr lang="en-US" sz="2400" dirty="0" err="1" smtClean="0"/>
              <a:t>dersleri</a:t>
            </a:r>
            <a:r>
              <a:rPr lang="en-US" sz="2400" dirty="0" smtClean="0"/>
              <a:t>, </a:t>
            </a:r>
            <a:r>
              <a:rPr lang="en-US" sz="2400" dirty="0" err="1" smtClean="0"/>
              <a:t>diğer</a:t>
            </a:r>
            <a:r>
              <a:rPr lang="en-US" sz="2400" dirty="0" smtClean="0"/>
              <a:t> </a:t>
            </a:r>
            <a:r>
              <a:rPr lang="en-US" sz="2400" dirty="0" err="1" smtClean="0"/>
              <a:t>bölümlerden</a:t>
            </a:r>
            <a:r>
              <a:rPr lang="en-US" sz="2400" dirty="0" smtClean="0"/>
              <a:t> al</a:t>
            </a:r>
            <a:r>
              <a:rPr lang="tr-TR" sz="2400" dirty="0" smtClean="0"/>
              <a:t>ı</a:t>
            </a:r>
            <a:r>
              <a:rPr lang="en-US" sz="2400" dirty="0" err="1" smtClean="0"/>
              <a:t>nacak</a:t>
            </a:r>
            <a:r>
              <a:rPr lang="en-US" sz="2400" dirty="0" smtClean="0"/>
              <a:t> </a:t>
            </a:r>
            <a:r>
              <a:rPr lang="en-US" sz="2400" dirty="0" err="1" smtClean="0"/>
              <a:t>psikoloji</a:t>
            </a:r>
            <a:r>
              <a:rPr lang="en-US" sz="2400" dirty="0" smtClean="0"/>
              <a:t>, </a:t>
            </a:r>
            <a:r>
              <a:rPr lang="en-US" sz="2400" dirty="0" err="1" smtClean="0"/>
              <a:t>çeviri</a:t>
            </a:r>
            <a:r>
              <a:rPr lang="en-US" sz="2400" dirty="0" smtClean="0"/>
              <a:t> vb. </a:t>
            </a:r>
            <a:r>
              <a:rPr lang="tr-TR" sz="2400" dirty="0" err="1"/>
              <a:t>d</a:t>
            </a:r>
            <a:r>
              <a:rPr lang="en-US" sz="2400" dirty="0" err="1" smtClean="0"/>
              <a:t>ersler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2 </a:t>
            </a:r>
            <a:r>
              <a:rPr lang="en-US" sz="2400" dirty="0" err="1" smtClean="0"/>
              <a:t>serbest</a:t>
            </a:r>
            <a:r>
              <a:rPr lang="en-US" sz="2400" dirty="0" smtClean="0"/>
              <a:t> </a:t>
            </a:r>
            <a:r>
              <a:rPr lang="en-US" sz="2400" dirty="0" err="1" smtClean="0"/>
              <a:t>seçmeli</a:t>
            </a:r>
            <a:r>
              <a:rPr lang="en-US" sz="2400" dirty="0" smtClean="0"/>
              <a:t> 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smtClean="0"/>
              <a:t>(THEA, MUS, PES </a:t>
            </a:r>
            <a:r>
              <a:rPr lang="en-US" sz="2400" dirty="0" err="1" smtClean="0"/>
              <a:t>kodlu</a:t>
            </a:r>
            <a:r>
              <a:rPr lang="en-US" sz="2400" dirty="0" smtClean="0"/>
              <a:t> </a:t>
            </a:r>
            <a:r>
              <a:rPr lang="en-US" sz="2400" dirty="0" err="1" smtClean="0"/>
              <a:t>dersler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Toplam</a:t>
            </a:r>
            <a:r>
              <a:rPr lang="en-US" sz="2400" dirty="0" smtClean="0"/>
              <a:t>: 47 </a:t>
            </a:r>
            <a:r>
              <a:rPr lang="en-US" sz="2400" dirty="0" err="1" smtClean="0"/>
              <a:t>ders</a:t>
            </a:r>
            <a:r>
              <a:rPr lang="en-US" sz="2400" dirty="0" smtClean="0"/>
              <a:t> </a:t>
            </a:r>
            <a:r>
              <a:rPr lang="en-US" sz="2400" dirty="0" err="1" smtClean="0"/>
              <a:t>almak</a:t>
            </a:r>
            <a:r>
              <a:rPr lang="en-US" sz="2400" dirty="0" smtClean="0"/>
              <a:t> </a:t>
            </a:r>
            <a:r>
              <a:rPr lang="en-US" sz="2400" dirty="0" err="1" smtClean="0"/>
              <a:t>zorunlu</a:t>
            </a:r>
            <a:endParaRPr lang="en-US" sz="2400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2FD3342-E198-5348-9EE9-579E8FFF9D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148" y="2767256"/>
            <a:ext cx="3932239" cy="3509987"/>
          </a:xfr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764DA446-807B-4C83-BB5A-59E3FABC93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481150" y="1497247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28CDBF8-0191-43F9-98FE-B98B088139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014275" y="3110753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rgbClr val="FFC000"/>
          </a:solidFill>
          <a:ln w="63500" cap="flat">
            <a:solidFill>
              <a:srgbClr val="FFC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82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10953939" cy="936000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FFC000"/>
                </a:solidFill>
                <a:cs typeface="Times New Roman" pitchFamily="18" charset="0"/>
              </a:rPr>
              <a:t>Akademik Olanaklar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223749"/>
            <a:ext cx="6883200" cy="4788000"/>
          </a:xfrm>
        </p:spPr>
        <p:txBody>
          <a:bodyPr/>
          <a:lstStyle/>
          <a:p>
            <a:endParaRPr lang="tr-TR" sz="3200" dirty="0" smtClean="0"/>
          </a:p>
          <a:p>
            <a:r>
              <a:rPr lang="tr-TR" sz="2400" b="1" dirty="0">
                <a:cs typeface="Times New Roman" pitchFamily="18" charset="0"/>
              </a:rPr>
              <a:t>Çift Anadal </a:t>
            </a:r>
          </a:p>
          <a:p>
            <a:r>
              <a:rPr lang="tr-TR" sz="2400" b="1" dirty="0" smtClean="0">
                <a:cs typeface="Times New Roman" pitchFamily="18" charset="0"/>
              </a:rPr>
              <a:t>Yandal </a:t>
            </a:r>
          </a:p>
          <a:p>
            <a:r>
              <a:rPr lang="tr-TR" sz="2400" b="1" dirty="0" smtClean="0">
                <a:cs typeface="Times New Roman" pitchFamily="18" charset="0"/>
              </a:rPr>
              <a:t>Erasmus </a:t>
            </a:r>
          </a:p>
          <a:p>
            <a:pPr marL="0" indent="0">
              <a:buNone/>
            </a:pPr>
            <a:r>
              <a:rPr lang="tr-TR" sz="2400" dirty="0" smtClean="0">
                <a:cs typeface="Times New Roman" pitchFamily="18" charset="0"/>
              </a:rPr>
              <a:t>Universitat de Valencia -İspanya</a:t>
            </a:r>
          </a:p>
          <a:p>
            <a:pPr>
              <a:buNone/>
            </a:pPr>
            <a:r>
              <a:rPr lang="tr-TR" sz="2400" dirty="0" smtClean="0">
                <a:cs typeface="Times New Roman" pitchFamily="18" charset="0"/>
              </a:rPr>
              <a:t>University </a:t>
            </a:r>
            <a:r>
              <a:rPr lang="tr-TR" sz="2400" dirty="0">
                <a:cs typeface="Times New Roman" pitchFamily="18" charset="0"/>
              </a:rPr>
              <a:t>of Zagreb</a:t>
            </a:r>
            <a:r>
              <a:rPr lang="en-US" sz="2400" dirty="0">
                <a:cs typeface="Times New Roman" pitchFamily="18" charset="0"/>
              </a:rPr>
              <a:t>- </a:t>
            </a:r>
            <a:r>
              <a:rPr lang="en-US" sz="2400" dirty="0" err="1">
                <a:cs typeface="Times New Roman" pitchFamily="18" charset="0"/>
              </a:rPr>
              <a:t>Hırvatistan</a:t>
            </a:r>
            <a:endParaRPr lang="en-US" sz="2400" dirty="0">
              <a:cs typeface="Times New Roman" pitchFamily="18" charset="0"/>
            </a:endParaRPr>
          </a:p>
          <a:p>
            <a:pPr>
              <a:buNone/>
            </a:pPr>
            <a:r>
              <a:rPr lang="it-IT" sz="2400" dirty="0" smtClean="0">
                <a:cs typeface="Times New Roman" pitchFamily="18" charset="0"/>
              </a:rPr>
              <a:t>Universita </a:t>
            </a:r>
            <a:r>
              <a:rPr lang="it-IT" sz="2400" dirty="0">
                <a:cs typeface="Times New Roman" pitchFamily="18" charset="0"/>
              </a:rPr>
              <a:t>degli Studi di Roma “Tor Vergata”- İtalya</a:t>
            </a:r>
            <a:endParaRPr lang="tr-TR" sz="2400" dirty="0">
              <a:cs typeface="Times New Roman" pitchFamily="18" charset="0"/>
            </a:endParaRPr>
          </a:p>
          <a:p>
            <a:pPr>
              <a:buNone/>
            </a:pP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2FD3342-E198-5348-9EE9-579E8FFF9D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697" y="957428"/>
            <a:ext cx="4643959" cy="3478000"/>
          </a:xfrm>
          <a:ln w="25400">
            <a:solidFill>
              <a:schemeClr val="accent1"/>
            </a:solidFill>
          </a:ln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764DA446-807B-4C83-BB5A-59E3FABC93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433132" y="4154103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28CDBF8-0191-43F9-98FE-B98B088139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8719846" y="5253564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rgbClr val="00B0F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200" b="0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15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B15BC12-29C3-3D4B-805A-8A860D70CA6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3888866-542D-43D4-BFE1-045D363519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 flipH="1">
            <a:off x="4326030" y="4046221"/>
            <a:ext cx="1379116" cy="2560314"/>
          </a:xfrm>
          <a:custGeom>
            <a:avLst/>
            <a:gdLst>
              <a:gd name="connsiteX0" fmla="*/ 1494549 w 1494549"/>
              <a:gd name="connsiteY0" fmla="*/ 0 h 2200275"/>
              <a:gd name="connsiteX1" fmla="*/ 100333 w 1494549"/>
              <a:gd name="connsiteY1" fmla="*/ 0 h 2200275"/>
              <a:gd name="connsiteX2" fmla="*/ 0 w 1494549"/>
              <a:gd name="connsiteY2" fmla="*/ 100333 h 2200275"/>
              <a:gd name="connsiteX3" fmla="*/ 0 w 1494549"/>
              <a:gd name="connsiteY3" fmla="*/ 2099942 h 2200275"/>
              <a:gd name="connsiteX4" fmla="*/ 100333 w 1494549"/>
              <a:gd name="connsiteY4" fmla="*/ 2200275 h 2200275"/>
              <a:gd name="connsiteX5" fmla="*/ 1494549 w 1494549"/>
              <a:gd name="connsiteY5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4549" h="2200275">
                <a:moveTo>
                  <a:pt x="1494549" y="0"/>
                </a:moveTo>
                <a:lnTo>
                  <a:pt x="100333" y="0"/>
                </a:lnTo>
                <a:cubicBezTo>
                  <a:pt x="44921" y="0"/>
                  <a:pt x="0" y="44921"/>
                  <a:pt x="0" y="100333"/>
                </a:cubicBezTo>
                <a:lnTo>
                  <a:pt x="0" y="2099942"/>
                </a:lnTo>
                <a:cubicBezTo>
                  <a:pt x="0" y="2155354"/>
                  <a:pt x="44921" y="2200275"/>
                  <a:pt x="100333" y="2200275"/>
                </a:cubicBezTo>
                <a:lnTo>
                  <a:pt x="1494549" y="2200275"/>
                </a:ln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67AA2A8-C66E-4F4C-A6E7-E7ABCE7E9E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>
            <a:off x="5113002" y="6357113"/>
            <a:ext cx="612172" cy="256420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ABF5B12D-6F10-4377-9094-B3E79ECB1B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 flipV="1">
            <a:off x="5072947" y="4084277"/>
            <a:ext cx="632199" cy="293846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5588" y="4416180"/>
            <a:ext cx="6454264" cy="1904788"/>
          </a:xfrm>
        </p:spPr>
        <p:txBody>
          <a:bodyPr/>
          <a:lstStyle/>
          <a:p>
            <a:r>
              <a:rPr lang="tr-TR" dirty="0"/>
              <a:t> </a:t>
            </a:r>
            <a:r>
              <a:rPr lang="tr-TR" sz="3600" b="1" dirty="0" smtClean="0"/>
              <a:t>Planladığımız Etkinlikler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2400" b="1" dirty="0" smtClean="0"/>
              <a:t>Tiyatro, Game Night, Chicken Translate Yarışması, Yılbaşı Yemeği, İngilizce Münazara Kulübü, STK’larda Gönüllü Öğretmenlik, Erasmus Projesi</a:t>
            </a:r>
            <a:r>
              <a:rPr lang="tr-TR" sz="2400" b="1" dirty="0"/>
              <a:t/>
            </a:r>
            <a:br>
              <a:rPr lang="tr-TR" sz="2400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22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B15BC12-29C3-3D4B-805A-8A860D70CA6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93"/>
            <a:ext cx="11727655" cy="6818461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3888866-542D-43D4-BFE1-045D363519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 flipH="1">
            <a:off x="4219246" y="4857242"/>
            <a:ext cx="1508761" cy="1908739"/>
          </a:xfrm>
          <a:custGeom>
            <a:avLst/>
            <a:gdLst>
              <a:gd name="connsiteX0" fmla="*/ 1494549 w 1494549"/>
              <a:gd name="connsiteY0" fmla="*/ 0 h 2200275"/>
              <a:gd name="connsiteX1" fmla="*/ 100333 w 1494549"/>
              <a:gd name="connsiteY1" fmla="*/ 0 h 2200275"/>
              <a:gd name="connsiteX2" fmla="*/ 0 w 1494549"/>
              <a:gd name="connsiteY2" fmla="*/ 100333 h 2200275"/>
              <a:gd name="connsiteX3" fmla="*/ 0 w 1494549"/>
              <a:gd name="connsiteY3" fmla="*/ 2099942 h 2200275"/>
              <a:gd name="connsiteX4" fmla="*/ 100333 w 1494549"/>
              <a:gd name="connsiteY4" fmla="*/ 2200275 h 2200275"/>
              <a:gd name="connsiteX5" fmla="*/ 1494549 w 1494549"/>
              <a:gd name="connsiteY5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4549" h="2200275">
                <a:moveTo>
                  <a:pt x="1494549" y="0"/>
                </a:moveTo>
                <a:lnTo>
                  <a:pt x="100333" y="0"/>
                </a:lnTo>
                <a:cubicBezTo>
                  <a:pt x="44921" y="0"/>
                  <a:pt x="0" y="44921"/>
                  <a:pt x="0" y="100333"/>
                </a:cubicBezTo>
                <a:lnTo>
                  <a:pt x="0" y="2099942"/>
                </a:lnTo>
                <a:cubicBezTo>
                  <a:pt x="0" y="2155354"/>
                  <a:pt x="44921" y="2200275"/>
                  <a:pt x="100333" y="2200275"/>
                </a:cubicBezTo>
                <a:lnTo>
                  <a:pt x="1494549" y="2200275"/>
                </a:ln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67AA2A8-C66E-4F4C-A6E7-E7ABCE7E9E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>
            <a:off x="5033459" y="6497620"/>
            <a:ext cx="694547" cy="293849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ABF5B12D-6F10-4377-9094-B3E79ECB1B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 flipV="1">
            <a:off x="5115835" y="4857244"/>
            <a:ext cx="632199" cy="293846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3626" y="5165089"/>
            <a:ext cx="6454264" cy="1318534"/>
          </a:xfrm>
        </p:spPr>
        <p:txBody>
          <a:bodyPr/>
          <a:lstStyle/>
          <a:p>
            <a:r>
              <a:rPr lang="tr-TR" dirty="0"/>
              <a:t> </a:t>
            </a:r>
            <a:r>
              <a:rPr lang="tr-TR" sz="3600" b="1" dirty="0"/>
              <a:t>Katılabileceğiniz </a:t>
            </a:r>
            <a:r>
              <a:rPr lang="tr-TR" sz="3600" b="1" dirty="0" smtClean="0"/>
              <a:t>Etkinlikler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</a:t>
            </a:r>
            <a:r>
              <a:rPr lang="tr-TR" sz="2400" b="1" dirty="0" smtClean="0"/>
              <a:t>Bölüm Dergisi</a:t>
            </a:r>
            <a:r>
              <a:rPr lang="tr-TR" sz="2400" b="1" dirty="0"/>
              <a:t/>
            </a:r>
            <a:br>
              <a:rPr lang="tr-TR" sz="2400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8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B15BC12-29C3-3D4B-805A-8A860D70CA6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493"/>
            <a:ext cx="12192000" cy="6818461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3888866-542D-43D4-BFE1-045D363519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 flipH="1">
            <a:off x="4219246" y="4857242"/>
            <a:ext cx="1508761" cy="1908739"/>
          </a:xfrm>
          <a:custGeom>
            <a:avLst/>
            <a:gdLst>
              <a:gd name="connsiteX0" fmla="*/ 1494549 w 1494549"/>
              <a:gd name="connsiteY0" fmla="*/ 0 h 2200275"/>
              <a:gd name="connsiteX1" fmla="*/ 100333 w 1494549"/>
              <a:gd name="connsiteY1" fmla="*/ 0 h 2200275"/>
              <a:gd name="connsiteX2" fmla="*/ 0 w 1494549"/>
              <a:gd name="connsiteY2" fmla="*/ 100333 h 2200275"/>
              <a:gd name="connsiteX3" fmla="*/ 0 w 1494549"/>
              <a:gd name="connsiteY3" fmla="*/ 2099942 h 2200275"/>
              <a:gd name="connsiteX4" fmla="*/ 100333 w 1494549"/>
              <a:gd name="connsiteY4" fmla="*/ 2200275 h 2200275"/>
              <a:gd name="connsiteX5" fmla="*/ 1494549 w 1494549"/>
              <a:gd name="connsiteY5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4549" h="2200275">
                <a:moveTo>
                  <a:pt x="1494549" y="0"/>
                </a:moveTo>
                <a:lnTo>
                  <a:pt x="100333" y="0"/>
                </a:lnTo>
                <a:cubicBezTo>
                  <a:pt x="44921" y="0"/>
                  <a:pt x="0" y="44921"/>
                  <a:pt x="0" y="100333"/>
                </a:cubicBezTo>
                <a:lnTo>
                  <a:pt x="0" y="2099942"/>
                </a:lnTo>
                <a:cubicBezTo>
                  <a:pt x="0" y="2155354"/>
                  <a:pt x="44921" y="2200275"/>
                  <a:pt x="100333" y="2200275"/>
                </a:cubicBezTo>
                <a:lnTo>
                  <a:pt x="1494549" y="2200275"/>
                </a:ln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67AA2A8-C66E-4F4C-A6E7-E7ABCE7E9E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>
            <a:off x="5033459" y="6497620"/>
            <a:ext cx="694547" cy="293849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ABF5B12D-6F10-4377-9094-B3E79ECB1B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 flipV="1">
            <a:off x="5115835" y="4857244"/>
            <a:ext cx="632199" cy="293846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3626" y="5165089"/>
            <a:ext cx="6454264" cy="1318534"/>
          </a:xfrm>
        </p:spPr>
        <p:txBody>
          <a:bodyPr/>
          <a:lstStyle/>
          <a:p>
            <a:r>
              <a:rPr lang="tr-TR" dirty="0"/>
              <a:t> </a:t>
            </a:r>
            <a:r>
              <a:rPr lang="tr-TR" sz="3600" b="1" dirty="0"/>
              <a:t>Katılabileceğiniz </a:t>
            </a:r>
            <a:r>
              <a:rPr lang="tr-TR" sz="3600" b="1" dirty="0" smtClean="0"/>
              <a:t>Etkinlikler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</a:t>
            </a:r>
            <a:r>
              <a:rPr lang="en-US" sz="2400" b="1" dirty="0" smtClean="0"/>
              <a:t>EDGES</a:t>
            </a:r>
            <a:r>
              <a:rPr lang="en-US" sz="2400" b="1" dirty="0"/>
              <a:t>: Seminar Series in English Studies</a:t>
            </a:r>
            <a:r>
              <a:rPr lang="tr-TR" sz="2400" b="1" dirty="0"/>
              <a:t/>
            </a:r>
            <a:br>
              <a:rPr lang="tr-TR" sz="2400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21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B15BC12-29C3-3D4B-805A-8A860D70CA6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93"/>
            <a:ext cx="12191999" cy="6818461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3888866-542D-43D4-BFE1-045D363519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 flipH="1">
            <a:off x="4219246" y="4857242"/>
            <a:ext cx="1508761" cy="1908739"/>
          </a:xfrm>
          <a:custGeom>
            <a:avLst/>
            <a:gdLst>
              <a:gd name="connsiteX0" fmla="*/ 1494549 w 1494549"/>
              <a:gd name="connsiteY0" fmla="*/ 0 h 2200275"/>
              <a:gd name="connsiteX1" fmla="*/ 100333 w 1494549"/>
              <a:gd name="connsiteY1" fmla="*/ 0 h 2200275"/>
              <a:gd name="connsiteX2" fmla="*/ 0 w 1494549"/>
              <a:gd name="connsiteY2" fmla="*/ 100333 h 2200275"/>
              <a:gd name="connsiteX3" fmla="*/ 0 w 1494549"/>
              <a:gd name="connsiteY3" fmla="*/ 2099942 h 2200275"/>
              <a:gd name="connsiteX4" fmla="*/ 100333 w 1494549"/>
              <a:gd name="connsiteY4" fmla="*/ 2200275 h 2200275"/>
              <a:gd name="connsiteX5" fmla="*/ 1494549 w 1494549"/>
              <a:gd name="connsiteY5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4549" h="2200275">
                <a:moveTo>
                  <a:pt x="1494549" y="0"/>
                </a:moveTo>
                <a:lnTo>
                  <a:pt x="100333" y="0"/>
                </a:lnTo>
                <a:cubicBezTo>
                  <a:pt x="44921" y="0"/>
                  <a:pt x="0" y="44921"/>
                  <a:pt x="0" y="100333"/>
                </a:cubicBezTo>
                <a:lnTo>
                  <a:pt x="0" y="2099942"/>
                </a:lnTo>
                <a:cubicBezTo>
                  <a:pt x="0" y="2155354"/>
                  <a:pt x="44921" y="2200275"/>
                  <a:pt x="100333" y="2200275"/>
                </a:cubicBezTo>
                <a:lnTo>
                  <a:pt x="1494549" y="2200275"/>
                </a:ln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67AA2A8-C66E-4F4C-A6E7-E7ABCE7E9E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>
            <a:off x="5033459" y="6497620"/>
            <a:ext cx="694547" cy="293849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ABF5B12D-6F10-4377-9094-B3E79ECB1B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 flipV="1">
            <a:off x="5115835" y="4857244"/>
            <a:ext cx="632199" cy="293846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3626" y="5165089"/>
            <a:ext cx="6454264" cy="1318534"/>
          </a:xfrm>
        </p:spPr>
        <p:txBody>
          <a:bodyPr/>
          <a:lstStyle/>
          <a:p>
            <a:r>
              <a:rPr lang="tr-TR" dirty="0"/>
              <a:t> </a:t>
            </a:r>
            <a:r>
              <a:rPr lang="tr-TR" sz="3600" b="1" dirty="0"/>
              <a:t>Katılabileceğiniz </a:t>
            </a:r>
            <a:r>
              <a:rPr lang="tr-TR" sz="3600" b="1" dirty="0" smtClean="0"/>
              <a:t>Etkinlikler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</a:t>
            </a:r>
            <a:r>
              <a:rPr lang="tr-TR" sz="2400" b="1" dirty="0" smtClean="0"/>
              <a:t>Yaratıcı </a:t>
            </a:r>
            <a:r>
              <a:rPr lang="tr-TR" sz="2400" b="1" dirty="0"/>
              <a:t>Yazın Yarışması Organizasyonu</a:t>
            </a:r>
            <a:br>
              <a:rPr lang="tr-TR" sz="2400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47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B15BC12-29C3-3D4B-805A-8A860D70CA6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82" y="0"/>
            <a:ext cx="12206682" cy="7031007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3888866-542D-43D4-BFE1-045D363519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 flipH="1">
            <a:off x="4054179" y="4949261"/>
            <a:ext cx="1508761" cy="1908739"/>
          </a:xfrm>
          <a:custGeom>
            <a:avLst/>
            <a:gdLst>
              <a:gd name="connsiteX0" fmla="*/ 1494549 w 1494549"/>
              <a:gd name="connsiteY0" fmla="*/ 0 h 2200275"/>
              <a:gd name="connsiteX1" fmla="*/ 100333 w 1494549"/>
              <a:gd name="connsiteY1" fmla="*/ 0 h 2200275"/>
              <a:gd name="connsiteX2" fmla="*/ 0 w 1494549"/>
              <a:gd name="connsiteY2" fmla="*/ 100333 h 2200275"/>
              <a:gd name="connsiteX3" fmla="*/ 0 w 1494549"/>
              <a:gd name="connsiteY3" fmla="*/ 2099942 h 2200275"/>
              <a:gd name="connsiteX4" fmla="*/ 100333 w 1494549"/>
              <a:gd name="connsiteY4" fmla="*/ 2200275 h 2200275"/>
              <a:gd name="connsiteX5" fmla="*/ 1494549 w 1494549"/>
              <a:gd name="connsiteY5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4549" h="2200275">
                <a:moveTo>
                  <a:pt x="1494549" y="0"/>
                </a:moveTo>
                <a:lnTo>
                  <a:pt x="100333" y="0"/>
                </a:lnTo>
                <a:cubicBezTo>
                  <a:pt x="44921" y="0"/>
                  <a:pt x="0" y="44921"/>
                  <a:pt x="0" y="100333"/>
                </a:cubicBezTo>
                <a:lnTo>
                  <a:pt x="0" y="2099942"/>
                </a:lnTo>
                <a:cubicBezTo>
                  <a:pt x="0" y="2155354"/>
                  <a:pt x="44921" y="2200275"/>
                  <a:pt x="100333" y="2200275"/>
                </a:cubicBezTo>
                <a:lnTo>
                  <a:pt x="1494549" y="2200275"/>
                </a:ln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67AA2A8-C66E-4F4C-A6E7-E7ABCE7E9E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>
            <a:off x="4950767" y="6606534"/>
            <a:ext cx="612172" cy="256420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ABF5B12D-6F10-4377-9094-B3E79ECB1B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 flipV="1">
            <a:off x="4950768" y="4949263"/>
            <a:ext cx="632199" cy="293846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8559" y="5257108"/>
            <a:ext cx="6454264" cy="1318534"/>
          </a:xfrm>
        </p:spPr>
        <p:txBody>
          <a:bodyPr/>
          <a:lstStyle/>
          <a:p>
            <a:r>
              <a:rPr lang="tr-TR" dirty="0"/>
              <a:t> </a:t>
            </a:r>
            <a:r>
              <a:rPr lang="tr-TR" sz="3600" b="1" dirty="0"/>
              <a:t>Katılabileceğiniz </a:t>
            </a:r>
            <a:r>
              <a:rPr lang="tr-TR" sz="3600" b="1" dirty="0" smtClean="0"/>
              <a:t>Etkinlikler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</a:t>
            </a:r>
            <a:r>
              <a:rPr lang="tr-TR" sz="2400" b="1" dirty="0" smtClean="0"/>
              <a:t>Expat </a:t>
            </a:r>
            <a:r>
              <a:rPr lang="tr-TR" sz="2400" b="1" dirty="0"/>
              <a:t>toplantıları ile İngilizce </a:t>
            </a:r>
            <a:r>
              <a:rPr lang="tr-TR" sz="2400" b="1" dirty="0" smtClean="0"/>
              <a:t>konuşma </a:t>
            </a:r>
            <a:r>
              <a:rPr lang="tr-TR" sz="2400" b="1" dirty="0"/>
              <a:t>p</a:t>
            </a:r>
            <a:r>
              <a:rPr lang="tr-TR" sz="2400" b="1" dirty="0" smtClean="0"/>
              <a:t>ratiği </a:t>
            </a:r>
            <a:r>
              <a:rPr lang="tr-TR" sz="2400" b="1" dirty="0"/>
              <a:t/>
            </a:r>
            <a:br>
              <a:rPr lang="tr-TR" sz="2400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40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B15BC12-29C3-3D4B-805A-8A860D70CA6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82" y="28493"/>
            <a:ext cx="12206682" cy="7138770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3888866-542D-43D4-BFE1-045D363519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 flipH="1">
            <a:off x="4077039" y="5139600"/>
            <a:ext cx="1508761" cy="1908739"/>
          </a:xfrm>
          <a:custGeom>
            <a:avLst/>
            <a:gdLst>
              <a:gd name="connsiteX0" fmla="*/ 1494549 w 1494549"/>
              <a:gd name="connsiteY0" fmla="*/ 0 h 2200275"/>
              <a:gd name="connsiteX1" fmla="*/ 100333 w 1494549"/>
              <a:gd name="connsiteY1" fmla="*/ 0 h 2200275"/>
              <a:gd name="connsiteX2" fmla="*/ 0 w 1494549"/>
              <a:gd name="connsiteY2" fmla="*/ 100333 h 2200275"/>
              <a:gd name="connsiteX3" fmla="*/ 0 w 1494549"/>
              <a:gd name="connsiteY3" fmla="*/ 2099942 h 2200275"/>
              <a:gd name="connsiteX4" fmla="*/ 100333 w 1494549"/>
              <a:gd name="connsiteY4" fmla="*/ 2200275 h 2200275"/>
              <a:gd name="connsiteX5" fmla="*/ 1494549 w 1494549"/>
              <a:gd name="connsiteY5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4549" h="2200275">
                <a:moveTo>
                  <a:pt x="1494549" y="0"/>
                </a:moveTo>
                <a:lnTo>
                  <a:pt x="100333" y="0"/>
                </a:lnTo>
                <a:cubicBezTo>
                  <a:pt x="44921" y="0"/>
                  <a:pt x="0" y="44921"/>
                  <a:pt x="0" y="100333"/>
                </a:cubicBezTo>
                <a:lnTo>
                  <a:pt x="0" y="2099942"/>
                </a:lnTo>
                <a:cubicBezTo>
                  <a:pt x="0" y="2155354"/>
                  <a:pt x="44921" y="2200275"/>
                  <a:pt x="100333" y="2200275"/>
                </a:cubicBezTo>
                <a:lnTo>
                  <a:pt x="1494549" y="2200275"/>
                </a:ln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67AA2A8-C66E-4F4C-A6E7-E7ABCE7E9E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>
            <a:off x="4973627" y="6765981"/>
            <a:ext cx="612172" cy="256420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ABF5B12D-6F10-4377-9094-B3E79ECB1B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 flipV="1">
            <a:off x="4973628" y="5139602"/>
            <a:ext cx="632199" cy="293846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1419" y="5447447"/>
            <a:ext cx="6454264" cy="1318534"/>
          </a:xfrm>
        </p:spPr>
        <p:txBody>
          <a:bodyPr/>
          <a:lstStyle/>
          <a:p>
            <a:r>
              <a:rPr lang="tr-TR" dirty="0"/>
              <a:t> </a:t>
            </a:r>
            <a:r>
              <a:rPr lang="tr-TR" sz="3600" b="1" dirty="0"/>
              <a:t>Katılabileceğiniz </a:t>
            </a:r>
            <a:r>
              <a:rPr lang="tr-TR" sz="3600" b="1" dirty="0" smtClean="0"/>
              <a:t>Etkinlikler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</a:t>
            </a:r>
            <a:r>
              <a:rPr lang="tr-TR" sz="2400" b="1" dirty="0" smtClean="0"/>
              <a:t>Bölüm </a:t>
            </a:r>
            <a:r>
              <a:rPr lang="tr-TR" sz="2400" b="1" dirty="0"/>
              <a:t>Pikniği</a:t>
            </a:r>
            <a:br>
              <a:rPr lang="tr-TR" sz="2400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5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588C9C3E-7C4B-EA46-9848-A17249AC33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62" y="0"/>
            <a:ext cx="10287000" cy="6858000"/>
          </a:xfr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10117390-DCFE-4FAE-B3FD-DAECFE779A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573563" y="218151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C2E368-898A-440B-A15C-4C5FB13C57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 flipH="1">
            <a:off x="0" y="2581474"/>
            <a:ext cx="2539502" cy="2494652"/>
          </a:xfrm>
          <a:custGeom>
            <a:avLst/>
            <a:gdLst>
              <a:gd name="connsiteX0" fmla="*/ 2000924 w 2494930"/>
              <a:gd name="connsiteY0" fmla="*/ 1087415 h 3139768"/>
              <a:gd name="connsiteX1" fmla="*/ 2072963 w 2494930"/>
              <a:gd name="connsiteY1" fmla="*/ 1129282 h 3139768"/>
              <a:gd name="connsiteX2" fmla="*/ 2304085 w 2494930"/>
              <a:gd name="connsiteY2" fmla="*/ 1529014 h 3139768"/>
              <a:gd name="connsiteX3" fmla="*/ 2304085 w 2494930"/>
              <a:gd name="connsiteY3" fmla="*/ 1610754 h 3139768"/>
              <a:gd name="connsiteX4" fmla="*/ 2072963 w 2494930"/>
              <a:gd name="connsiteY4" fmla="*/ 2010486 h 3139768"/>
              <a:gd name="connsiteX5" fmla="*/ 2000924 w 2494930"/>
              <a:gd name="connsiteY5" fmla="*/ 2052353 h 3139768"/>
              <a:gd name="connsiteX6" fmla="*/ 1537679 w 2494930"/>
              <a:gd name="connsiteY6" fmla="*/ 2052353 h 3139768"/>
              <a:gd name="connsiteX7" fmla="*/ 1466641 w 2494930"/>
              <a:gd name="connsiteY7" fmla="*/ 2010486 h 3139768"/>
              <a:gd name="connsiteX8" fmla="*/ 1234518 w 2494930"/>
              <a:gd name="connsiteY8" fmla="*/ 1610754 h 3139768"/>
              <a:gd name="connsiteX9" fmla="*/ 1234518 w 2494930"/>
              <a:gd name="connsiteY9" fmla="*/ 1529014 h 3139768"/>
              <a:gd name="connsiteX10" fmla="*/ 1466641 w 2494930"/>
              <a:gd name="connsiteY10" fmla="*/ 1129282 h 3139768"/>
              <a:gd name="connsiteX11" fmla="*/ 1537679 w 2494930"/>
              <a:gd name="connsiteY11" fmla="*/ 1087415 h 3139768"/>
              <a:gd name="connsiteX12" fmla="*/ 2000924 w 2494930"/>
              <a:gd name="connsiteY12" fmla="*/ 1087415 h 3139768"/>
              <a:gd name="connsiteX13" fmla="*/ 1516872 w 2494930"/>
              <a:gd name="connsiteY13" fmla="*/ 0 h 3139768"/>
              <a:gd name="connsiteX14" fmla="*/ 1481849 w 2494930"/>
              <a:gd name="connsiteY14" fmla="*/ 0 h 3139768"/>
              <a:gd name="connsiteX15" fmla="*/ 1237282 w 2494930"/>
              <a:gd name="connsiteY15" fmla="*/ 0 h 3139768"/>
              <a:gd name="connsiteX16" fmla="*/ 99481 w 2494930"/>
              <a:gd name="connsiteY16" fmla="*/ 0 h 3139768"/>
              <a:gd name="connsiteX17" fmla="*/ 0 w 2494930"/>
              <a:gd name="connsiteY17" fmla="*/ 100333 h 3139768"/>
              <a:gd name="connsiteX18" fmla="*/ 0 w 2494930"/>
              <a:gd name="connsiteY18" fmla="*/ 1039826 h 3139768"/>
              <a:gd name="connsiteX19" fmla="*/ 0 w 2494930"/>
              <a:gd name="connsiteY19" fmla="*/ 2099942 h 3139768"/>
              <a:gd name="connsiteX20" fmla="*/ 0 w 2494930"/>
              <a:gd name="connsiteY20" fmla="*/ 3039435 h 3139768"/>
              <a:gd name="connsiteX21" fmla="*/ 99481 w 2494930"/>
              <a:gd name="connsiteY21" fmla="*/ 3139768 h 3139768"/>
              <a:gd name="connsiteX22" fmla="*/ 1237282 w 2494930"/>
              <a:gd name="connsiteY22" fmla="*/ 3139768 h 3139768"/>
              <a:gd name="connsiteX23" fmla="*/ 1481849 w 2494930"/>
              <a:gd name="connsiteY23" fmla="*/ 3139768 h 3139768"/>
              <a:gd name="connsiteX24" fmla="*/ 1556045 w 2494930"/>
              <a:gd name="connsiteY24" fmla="*/ 3139768 h 3139768"/>
              <a:gd name="connsiteX25" fmla="*/ 1600213 w 2494930"/>
              <a:gd name="connsiteY25" fmla="*/ 3121251 h 3139768"/>
              <a:gd name="connsiteX26" fmla="*/ 1699900 w 2494930"/>
              <a:gd name="connsiteY26" fmla="*/ 3020706 h 3139768"/>
              <a:gd name="connsiteX27" fmla="*/ 2458009 w 2494930"/>
              <a:gd name="connsiteY27" fmla="*/ 1709539 h 3139768"/>
              <a:gd name="connsiteX28" fmla="*/ 2458009 w 2494930"/>
              <a:gd name="connsiteY28" fmla="*/ 1441420 h 3139768"/>
              <a:gd name="connsiteX29" fmla="*/ 1699900 w 2494930"/>
              <a:gd name="connsiteY29" fmla="*/ 130253 h 3139768"/>
              <a:gd name="connsiteX30" fmla="*/ 1535140 w 2494930"/>
              <a:gd name="connsiteY30" fmla="*/ 2427 h 313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494930" h="3139768">
                <a:moveTo>
                  <a:pt x="2000924" y="1087415"/>
                </a:moveTo>
                <a:cubicBezTo>
                  <a:pt x="2030940" y="1087415"/>
                  <a:pt x="2057955" y="1103365"/>
                  <a:pt x="2072963" y="1129282"/>
                </a:cubicBezTo>
                <a:cubicBezTo>
                  <a:pt x="2304085" y="1529014"/>
                  <a:pt x="2304085" y="1529014"/>
                  <a:pt x="2304085" y="1529014"/>
                </a:cubicBezTo>
                <a:cubicBezTo>
                  <a:pt x="2319093" y="1553935"/>
                  <a:pt x="2319093" y="1585834"/>
                  <a:pt x="2304085" y="1610754"/>
                </a:cubicBezTo>
                <a:cubicBezTo>
                  <a:pt x="2072963" y="2010486"/>
                  <a:pt x="2072963" y="2010486"/>
                  <a:pt x="2072963" y="2010486"/>
                </a:cubicBezTo>
                <a:cubicBezTo>
                  <a:pt x="2057955" y="2036404"/>
                  <a:pt x="2030940" y="2052353"/>
                  <a:pt x="2000924" y="2052353"/>
                </a:cubicBezTo>
                <a:cubicBezTo>
                  <a:pt x="1537679" y="2052353"/>
                  <a:pt x="1537679" y="2052353"/>
                  <a:pt x="1537679" y="2052353"/>
                </a:cubicBezTo>
                <a:cubicBezTo>
                  <a:pt x="1508663" y="2052353"/>
                  <a:pt x="1480649" y="2036404"/>
                  <a:pt x="1466641" y="2010486"/>
                </a:cubicBezTo>
                <a:cubicBezTo>
                  <a:pt x="1234518" y="1610754"/>
                  <a:pt x="1234518" y="1610754"/>
                  <a:pt x="1234518" y="1610754"/>
                </a:cubicBezTo>
                <a:cubicBezTo>
                  <a:pt x="1219510" y="1585834"/>
                  <a:pt x="1219510" y="1553935"/>
                  <a:pt x="1234518" y="1529014"/>
                </a:cubicBezTo>
                <a:cubicBezTo>
                  <a:pt x="1466641" y="1129282"/>
                  <a:pt x="1466641" y="1129282"/>
                  <a:pt x="1466641" y="1129282"/>
                </a:cubicBezTo>
                <a:cubicBezTo>
                  <a:pt x="1480649" y="1103365"/>
                  <a:pt x="1508663" y="1087415"/>
                  <a:pt x="1537679" y="1087415"/>
                </a:cubicBezTo>
                <a:cubicBezTo>
                  <a:pt x="2000924" y="1087415"/>
                  <a:pt x="2000924" y="1087415"/>
                  <a:pt x="2000924" y="1087415"/>
                </a:cubicBezTo>
                <a:close/>
                <a:moveTo>
                  <a:pt x="1516872" y="0"/>
                </a:moveTo>
                <a:lnTo>
                  <a:pt x="1481849" y="0"/>
                </a:lnTo>
                <a:lnTo>
                  <a:pt x="1237282" y="0"/>
                </a:lnTo>
                <a:lnTo>
                  <a:pt x="99481" y="0"/>
                </a:lnTo>
                <a:cubicBezTo>
                  <a:pt x="44540" y="0"/>
                  <a:pt x="0" y="44921"/>
                  <a:pt x="0" y="100333"/>
                </a:cubicBezTo>
                <a:lnTo>
                  <a:pt x="0" y="1039826"/>
                </a:lnTo>
                <a:lnTo>
                  <a:pt x="0" y="2099942"/>
                </a:lnTo>
                <a:lnTo>
                  <a:pt x="0" y="3039435"/>
                </a:lnTo>
                <a:cubicBezTo>
                  <a:pt x="0" y="3094847"/>
                  <a:pt x="44540" y="3139768"/>
                  <a:pt x="99481" y="3139768"/>
                </a:cubicBezTo>
                <a:lnTo>
                  <a:pt x="1237282" y="3139768"/>
                </a:lnTo>
                <a:lnTo>
                  <a:pt x="1481849" y="3139768"/>
                </a:lnTo>
                <a:lnTo>
                  <a:pt x="1556045" y="3139768"/>
                </a:lnTo>
                <a:lnTo>
                  <a:pt x="1600213" y="3121251"/>
                </a:lnTo>
                <a:cubicBezTo>
                  <a:pt x="1640826" y="3097545"/>
                  <a:pt x="1675286" y="3063213"/>
                  <a:pt x="1699900" y="3020706"/>
                </a:cubicBezTo>
                <a:cubicBezTo>
                  <a:pt x="1699900" y="3020706"/>
                  <a:pt x="1699900" y="3020706"/>
                  <a:pt x="2458009" y="1709539"/>
                </a:cubicBezTo>
                <a:cubicBezTo>
                  <a:pt x="2507237" y="1627796"/>
                  <a:pt x="2507237" y="1523164"/>
                  <a:pt x="2458009" y="1441420"/>
                </a:cubicBezTo>
                <a:cubicBezTo>
                  <a:pt x="2458009" y="1441420"/>
                  <a:pt x="2458009" y="1441420"/>
                  <a:pt x="1699900" y="130253"/>
                </a:cubicBezTo>
                <a:cubicBezTo>
                  <a:pt x="1662979" y="66493"/>
                  <a:pt x="1603905" y="21126"/>
                  <a:pt x="1535140" y="2427"/>
                </a:cubicBez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59A98ED3-718C-409B-BC1D-07842F9F58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>
            <a:off x="2063253" y="4628051"/>
            <a:ext cx="476249" cy="424971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3252" y="2059096"/>
            <a:ext cx="9020623" cy="2545852"/>
          </a:xfrm>
        </p:spPr>
        <p:txBody>
          <a:bodyPr/>
          <a:lstStyle/>
          <a:p>
            <a:r>
              <a:rPr lang="tr-TR" sz="4000" dirty="0"/>
              <a:t>       Bölümümüzde Yürütülen Programlar</a:t>
            </a:r>
            <a:endParaRPr lang="en-US" sz="40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7819" y="3177135"/>
            <a:ext cx="8556540" cy="1427235"/>
          </a:xfrm>
        </p:spPr>
        <p:txBody>
          <a:bodyPr/>
          <a:lstStyle/>
          <a:p>
            <a:r>
              <a:rPr lang="en-US" sz="2400" b="1" dirty="0" err="1" smtClean="0"/>
              <a:t>İngiliz</a:t>
            </a:r>
            <a:r>
              <a:rPr lang="en-US" sz="2400" b="1" dirty="0" smtClean="0"/>
              <a:t> </a:t>
            </a:r>
            <a:r>
              <a:rPr lang="en-US" sz="2400" b="1" dirty="0"/>
              <a:t>Dili </a:t>
            </a:r>
            <a:r>
              <a:rPr lang="en-US" sz="2400" b="1" dirty="0" err="1"/>
              <a:t>ve</a:t>
            </a:r>
            <a:r>
              <a:rPr lang="en-US" sz="2400" b="1" dirty="0"/>
              <a:t> </a:t>
            </a:r>
            <a:r>
              <a:rPr lang="en-US" sz="2400" b="1" dirty="0" err="1"/>
              <a:t>Edebiyatı</a:t>
            </a:r>
            <a:r>
              <a:rPr lang="en-US" sz="2400" b="1" dirty="0"/>
              <a:t> </a:t>
            </a:r>
            <a:r>
              <a:rPr lang="en-US" sz="2400" b="1" dirty="0" err="1"/>
              <a:t>Lisans</a:t>
            </a:r>
            <a:r>
              <a:rPr lang="en-US" sz="2400" b="1" dirty="0"/>
              <a:t> </a:t>
            </a:r>
            <a:r>
              <a:rPr lang="en-US" sz="2400" b="1" dirty="0" err="1"/>
              <a:t>Programı</a:t>
            </a:r>
            <a:r>
              <a:rPr lang="en-US" sz="2400" b="1" dirty="0"/>
              <a:t> (BA</a:t>
            </a:r>
            <a:r>
              <a:rPr lang="en-US" sz="2400" b="1" dirty="0" smtClean="0"/>
              <a:t>)</a:t>
            </a:r>
            <a:endParaRPr lang="en-US" sz="2400" b="1" dirty="0"/>
          </a:p>
          <a:p>
            <a:r>
              <a:rPr lang="en-US" sz="2400" b="1" dirty="0" err="1"/>
              <a:t>İngiliz</a:t>
            </a:r>
            <a:r>
              <a:rPr lang="en-US" sz="2400" b="1" dirty="0"/>
              <a:t> </a:t>
            </a:r>
            <a:r>
              <a:rPr lang="en-US" sz="2400" b="1" dirty="0" err="1"/>
              <a:t>Edebiyatı</a:t>
            </a:r>
            <a:r>
              <a:rPr lang="en-US" sz="2400" b="1" dirty="0"/>
              <a:t> </a:t>
            </a:r>
            <a:r>
              <a:rPr lang="en-US" sz="2400" b="1" dirty="0" err="1"/>
              <a:t>ve</a:t>
            </a:r>
            <a:r>
              <a:rPr lang="en-US" sz="2400" b="1" dirty="0"/>
              <a:t> </a:t>
            </a:r>
            <a:r>
              <a:rPr lang="en-US" sz="2400" b="1" dirty="0" err="1"/>
              <a:t>Kültür</a:t>
            </a:r>
            <a:r>
              <a:rPr lang="en-US" sz="2400" b="1" dirty="0"/>
              <a:t> </a:t>
            </a:r>
            <a:r>
              <a:rPr lang="en-US" sz="2400" b="1" dirty="0" err="1"/>
              <a:t>İncelemeleri</a:t>
            </a:r>
            <a:r>
              <a:rPr lang="en-US" sz="2400" b="1" dirty="0"/>
              <a:t> </a:t>
            </a:r>
            <a:r>
              <a:rPr lang="en-US" sz="2400" b="1" dirty="0" err="1"/>
              <a:t>Yüksek</a:t>
            </a:r>
            <a:r>
              <a:rPr lang="en-US" sz="2400" b="1" dirty="0"/>
              <a:t> </a:t>
            </a:r>
            <a:r>
              <a:rPr lang="en-US" sz="2400" b="1" dirty="0" err="1"/>
              <a:t>Lisans</a:t>
            </a:r>
            <a:r>
              <a:rPr lang="en-US" sz="2400" b="1" dirty="0"/>
              <a:t> </a:t>
            </a:r>
            <a:r>
              <a:rPr lang="en-US" sz="2400" b="1" dirty="0" err="1"/>
              <a:t>Programı</a:t>
            </a:r>
            <a:r>
              <a:rPr lang="en-US" sz="2400" b="1" dirty="0"/>
              <a:t> (MA</a:t>
            </a:r>
            <a:r>
              <a:rPr lang="en-US" sz="2400" b="1" dirty="0" smtClean="0"/>
              <a:t>)</a:t>
            </a:r>
            <a:endParaRPr lang="en-US" sz="2400" b="1" dirty="0"/>
          </a:p>
          <a:p>
            <a:r>
              <a:rPr lang="en-US" sz="2400" b="1" dirty="0" err="1"/>
              <a:t>İngiliz</a:t>
            </a:r>
            <a:r>
              <a:rPr lang="en-US" sz="2400" b="1" dirty="0"/>
              <a:t> </a:t>
            </a:r>
            <a:r>
              <a:rPr lang="en-US" sz="2400" b="1" dirty="0" err="1"/>
              <a:t>Edebiyatı</a:t>
            </a:r>
            <a:r>
              <a:rPr lang="en-US" sz="2400" b="1" dirty="0"/>
              <a:t> </a:t>
            </a:r>
            <a:r>
              <a:rPr lang="en-US" sz="2400" b="1" dirty="0" err="1"/>
              <a:t>ve</a:t>
            </a:r>
            <a:r>
              <a:rPr lang="en-US" sz="2400" b="1" dirty="0"/>
              <a:t> </a:t>
            </a:r>
            <a:r>
              <a:rPr lang="en-US" sz="2400" b="1" dirty="0" err="1"/>
              <a:t>Kültür</a:t>
            </a:r>
            <a:r>
              <a:rPr lang="en-US" sz="2400" b="1" dirty="0"/>
              <a:t> </a:t>
            </a:r>
            <a:r>
              <a:rPr lang="en-US" sz="2400" b="1" dirty="0" err="1"/>
              <a:t>İncelemeleri</a:t>
            </a:r>
            <a:r>
              <a:rPr lang="en-US" sz="2400" b="1" dirty="0"/>
              <a:t> </a:t>
            </a:r>
            <a:r>
              <a:rPr lang="en-US" sz="2400" b="1" dirty="0" err="1"/>
              <a:t>Doktora</a:t>
            </a:r>
            <a:r>
              <a:rPr lang="en-US" sz="2400" b="1" dirty="0"/>
              <a:t> </a:t>
            </a:r>
            <a:r>
              <a:rPr lang="en-US" sz="2400" b="1" dirty="0" err="1"/>
              <a:t>Programı</a:t>
            </a:r>
            <a:r>
              <a:rPr lang="en-US" sz="2400" b="1" dirty="0"/>
              <a:t>  (</a:t>
            </a:r>
            <a:r>
              <a:rPr lang="en-US" sz="2400" b="1" dirty="0" err="1"/>
              <a:t>Ph.D</a:t>
            </a:r>
            <a:r>
              <a:rPr lang="en-US" sz="2400" b="1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7656" y="6277243"/>
            <a:ext cx="464344" cy="400188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59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B15BC12-29C3-3D4B-805A-8A860D70CA6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3888866-542D-43D4-BFE1-045D363519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 flipH="1">
            <a:off x="4219246" y="4857242"/>
            <a:ext cx="1508761" cy="1908739"/>
          </a:xfrm>
          <a:custGeom>
            <a:avLst/>
            <a:gdLst>
              <a:gd name="connsiteX0" fmla="*/ 1494549 w 1494549"/>
              <a:gd name="connsiteY0" fmla="*/ 0 h 2200275"/>
              <a:gd name="connsiteX1" fmla="*/ 100333 w 1494549"/>
              <a:gd name="connsiteY1" fmla="*/ 0 h 2200275"/>
              <a:gd name="connsiteX2" fmla="*/ 0 w 1494549"/>
              <a:gd name="connsiteY2" fmla="*/ 100333 h 2200275"/>
              <a:gd name="connsiteX3" fmla="*/ 0 w 1494549"/>
              <a:gd name="connsiteY3" fmla="*/ 2099942 h 2200275"/>
              <a:gd name="connsiteX4" fmla="*/ 100333 w 1494549"/>
              <a:gd name="connsiteY4" fmla="*/ 2200275 h 2200275"/>
              <a:gd name="connsiteX5" fmla="*/ 1494549 w 1494549"/>
              <a:gd name="connsiteY5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4549" h="2200275">
                <a:moveTo>
                  <a:pt x="1494549" y="0"/>
                </a:moveTo>
                <a:lnTo>
                  <a:pt x="100333" y="0"/>
                </a:lnTo>
                <a:cubicBezTo>
                  <a:pt x="44921" y="0"/>
                  <a:pt x="0" y="44921"/>
                  <a:pt x="0" y="100333"/>
                </a:cubicBezTo>
                <a:lnTo>
                  <a:pt x="0" y="2099942"/>
                </a:lnTo>
                <a:cubicBezTo>
                  <a:pt x="0" y="2155354"/>
                  <a:pt x="44921" y="2200275"/>
                  <a:pt x="100333" y="2200275"/>
                </a:cubicBezTo>
                <a:lnTo>
                  <a:pt x="1494549" y="2200275"/>
                </a:ln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67AA2A8-C66E-4F4C-A6E7-E7ABCE7E9E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>
            <a:off x="5115834" y="6516560"/>
            <a:ext cx="612172" cy="256420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ABF5B12D-6F10-4377-9094-B3E79ECB1B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 flipV="1">
            <a:off x="5115835" y="4857244"/>
            <a:ext cx="632199" cy="293846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3626" y="5165089"/>
            <a:ext cx="6454264" cy="1318534"/>
          </a:xfrm>
        </p:spPr>
        <p:txBody>
          <a:bodyPr/>
          <a:lstStyle/>
          <a:p>
            <a:r>
              <a:rPr lang="tr-TR" dirty="0"/>
              <a:t> </a:t>
            </a:r>
            <a:r>
              <a:rPr lang="tr-TR" sz="3600" b="1" dirty="0"/>
              <a:t>Katılabileceğiniz </a:t>
            </a:r>
            <a:r>
              <a:rPr lang="tr-TR" sz="3600" b="1" dirty="0" smtClean="0"/>
              <a:t>Etkinlikler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</a:t>
            </a:r>
            <a:r>
              <a:rPr lang="tr-TR" sz="2400" b="1" dirty="0" smtClean="0"/>
              <a:t>Oryantasyon Gezisi</a:t>
            </a:r>
            <a:r>
              <a:rPr lang="tr-TR" sz="2400" b="1" dirty="0"/>
              <a:t/>
            </a:r>
            <a:br>
              <a:rPr lang="tr-TR" sz="2400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76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B15BC12-29C3-3D4B-805A-8A860D70CA6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77" y="1"/>
            <a:ext cx="8989846" cy="6858000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5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B15BC12-29C3-3D4B-805A-8A860D70CA6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192133" cy="6858000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3888866-542D-43D4-BFE1-045D363519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/>
        </p:nvSpPr>
        <p:spPr>
          <a:xfrm flipH="1">
            <a:off x="0" y="1041376"/>
            <a:ext cx="1508761" cy="2565122"/>
          </a:xfrm>
          <a:custGeom>
            <a:avLst/>
            <a:gdLst>
              <a:gd name="connsiteX0" fmla="*/ 1494549 w 1494549"/>
              <a:gd name="connsiteY0" fmla="*/ 0 h 2200275"/>
              <a:gd name="connsiteX1" fmla="*/ 100333 w 1494549"/>
              <a:gd name="connsiteY1" fmla="*/ 0 h 2200275"/>
              <a:gd name="connsiteX2" fmla="*/ 0 w 1494549"/>
              <a:gd name="connsiteY2" fmla="*/ 100333 h 2200275"/>
              <a:gd name="connsiteX3" fmla="*/ 0 w 1494549"/>
              <a:gd name="connsiteY3" fmla="*/ 2099942 h 2200275"/>
              <a:gd name="connsiteX4" fmla="*/ 100333 w 1494549"/>
              <a:gd name="connsiteY4" fmla="*/ 2200275 h 2200275"/>
              <a:gd name="connsiteX5" fmla="*/ 1494549 w 1494549"/>
              <a:gd name="connsiteY5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4549" h="2200275">
                <a:moveTo>
                  <a:pt x="1494549" y="0"/>
                </a:moveTo>
                <a:lnTo>
                  <a:pt x="100333" y="0"/>
                </a:lnTo>
                <a:cubicBezTo>
                  <a:pt x="44921" y="0"/>
                  <a:pt x="0" y="44921"/>
                  <a:pt x="0" y="100333"/>
                </a:cubicBezTo>
                <a:lnTo>
                  <a:pt x="0" y="2099942"/>
                </a:lnTo>
                <a:cubicBezTo>
                  <a:pt x="0" y="2155354"/>
                  <a:pt x="44921" y="2200275"/>
                  <a:pt x="100333" y="2200275"/>
                </a:cubicBezTo>
                <a:lnTo>
                  <a:pt x="1494549" y="2200275"/>
                </a:ln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67AA2A8-C66E-4F4C-A6E7-E7ABCE7E9E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>
            <a:off x="876565" y="3330794"/>
            <a:ext cx="632198" cy="27570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ABF5B12D-6F10-4377-9094-B3E79ECB1B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 flipV="1">
            <a:off x="876564" y="1023231"/>
            <a:ext cx="632199" cy="293846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996" y="1356033"/>
            <a:ext cx="10194204" cy="1974761"/>
          </a:xfrm>
        </p:spPr>
        <p:txBody>
          <a:bodyPr/>
          <a:lstStyle/>
          <a:p>
            <a:r>
              <a:rPr lang="tr-TR" sz="5400" dirty="0"/>
              <a:t>Hepinize çok verimli ve başarılı bir </a:t>
            </a:r>
            <a:r>
              <a:rPr lang="tr-TR" sz="5400" dirty="0" smtClean="0"/>
              <a:t>üniversite yaşamı dileriz.</a:t>
            </a:r>
            <a:endParaRPr lang="tr-TR" sz="5400" dirty="0"/>
          </a:p>
        </p:txBody>
      </p:sp>
    </p:spTree>
    <p:extLst>
      <p:ext uri="{BB962C8B-B14F-4D97-AF65-F5344CB8AC3E}">
        <p14:creationId xmlns:p14="http://schemas.microsoft.com/office/powerpoint/2010/main" val="336896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Akademik Kadromuz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037" y="1230646"/>
            <a:ext cx="7019925" cy="467995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77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Prof. </a:t>
            </a:r>
            <a:r>
              <a:rPr lang="tr-TR" b="1" dirty="0"/>
              <a:t>Dr. Özlem Uzundemir</a:t>
            </a:r>
            <a:br>
              <a:rPr lang="tr-TR" b="1" dirty="0"/>
            </a:br>
            <a:r>
              <a:rPr lang="tr-TR" b="1" dirty="0"/>
              <a:t>Bölüm Başkanı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err="1" smtClean="0"/>
              <a:t>Lisans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err="1" smtClean="0"/>
              <a:t>Boğaziçi</a:t>
            </a:r>
            <a:r>
              <a:rPr lang="en-US" sz="2400" dirty="0" smtClean="0"/>
              <a:t> </a:t>
            </a:r>
            <a:r>
              <a:rPr lang="en-US" sz="2400" dirty="0" err="1" smtClean="0"/>
              <a:t>Üniversitesi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err="1" smtClean="0"/>
              <a:t>Batı</a:t>
            </a:r>
            <a:r>
              <a:rPr lang="en-US" sz="2400" dirty="0" smtClean="0"/>
              <a:t> </a:t>
            </a:r>
            <a:r>
              <a:rPr lang="en-US" sz="2400" dirty="0" err="1"/>
              <a:t>Dilleri</a:t>
            </a:r>
            <a:r>
              <a:rPr lang="en-US" sz="2400" dirty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 </a:t>
            </a:r>
            <a:r>
              <a:rPr lang="en-US" sz="2400" dirty="0" err="1"/>
              <a:t>Edebiyatları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Yüksek</a:t>
            </a:r>
            <a:r>
              <a:rPr lang="en-US" sz="2400" dirty="0"/>
              <a:t> </a:t>
            </a:r>
            <a:r>
              <a:rPr lang="en-US" sz="2400" dirty="0" err="1"/>
              <a:t>Lisans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 smtClean="0"/>
              <a:t>Bilkent</a:t>
            </a:r>
            <a:r>
              <a:rPr lang="en-US" sz="2400" dirty="0" smtClean="0"/>
              <a:t> </a:t>
            </a:r>
            <a:r>
              <a:rPr lang="en-US" sz="2400" dirty="0" err="1" smtClean="0"/>
              <a:t>Üniversitesi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err="1" smtClean="0"/>
              <a:t>İngiliz</a:t>
            </a:r>
            <a:r>
              <a:rPr lang="en-US" sz="2400" dirty="0" smtClean="0"/>
              <a:t> </a:t>
            </a:r>
            <a:r>
              <a:rPr lang="en-US" sz="2400" dirty="0"/>
              <a:t>Dili </a:t>
            </a:r>
            <a:r>
              <a:rPr lang="en-US" sz="2400" dirty="0" err="1" smtClean="0"/>
              <a:t>ve</a:t>
            </a:r>
            <a:r>
              <a:rPr lang="en-US" sz="2400" dirty="0" smtClean="0"/>
              <a:t>  </a:t>
            </a:r>
            <a:r>
              <a:rPr lang="en-US" sz="2400" dirty="0" err="1"/>
              <a:t>Edebiyatı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Doktora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 smtClean="0"/>
              <a:t>Bilkent</a:t>
            </a:r>
            <a:r>
              <a:rPr lang="en-US" sz="2400" dirty="0" smtClean="0"/>
              <a:t> </a:t>
            </a:r>
            <a:r>
              <a:rPr lang="en-US" sz="2400" dirty="0" err="1" smtClean="0"/>
              <a:t>Üniversitesi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err="1" smtClean="0"/>
              <a:t>İngiliz</a:t>
            </a:r>
            <a:r>
              <a:rPr lang="en-US" sz="2400" dirty="0" smtClean="0"/>
              <a:t> </a:t>
            </a:r>
            <a:r>
              <a:rPr lang="en-US" sz="2400" dirty="0"/>
              <a:t>Dili </a:t>
            </a:r>
            <a:r>
              <a:rPr lang="en-US" sz="2400" dirty="0" err="1" smtClean="0"/>
              <a:t>ve</a:t>
            </a:r>
            <a:r>
              <a:rPr lang="en-US" sz="2400" dirty="0" smtClean="0"/>
              <a:t>  </a:t>
            </a:r>
            <a:r>
              <a:rPr lang="en-US" sz="2400" dirty="0" err="1"/>
              <a:t>Edebiyatı</a:t>
            </a:r>
            <a:endParaRPr lang="en-US" sz="2400" dirty="0"/>
          </a:p>
          <a:p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6CDA85C-88C0-6444-B1E8-D661956A20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61" y="1511250"/>
            <a:ext cx="4811697" cy="4811697"/>
          </a:xfrm>
        </p:spPr>
      </p:pic>
    </p:spTree>
    <p:extLst>
      <p:ext uri="{BB962C8B-B14F-4D97-AF65-F5344CB8AC3E}">
        <p14:creationId xmlns:p14="http://schemas.microsoft.com/office/powerpoint/2010/main" val="302722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Dr. Öğr. Üyesi Neslihan Ekmekçioğlu</a:t>
            </a:r>
            <a:br>
              <a:rPr lang="tr-TR" b="1" dirty="0"/>
            </a:br>
            <a:r>
              <a:rPr lang="tr-TR" b="1" dirty="0"/>
              <a:t>Bölüm Başkan Yardımcısı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/>
            <a:r>
              <a:rPr lang="tr-TR" sz="2400" dirty="0">
                <a:cs typeface="Times New Roman" panose="02020603050405020304" pitchFamily="18" charset="0"/>
              </a:rPr>
              <a:t>Lisans</a:t>
            </a:r>
          </a:p>
          <a:p>
            <a:pPr marL="0" indent="0">
              <a:buNone/>
            </a:pPr>
            <a:r>
              <a:rPr lang="tr-TR" sz="2400" dirty="0" smtClean="0">
                <a:cs typeface="Times New Roman" panose="02020603050405020304" pitchFamily="18" charset="0"/>
              </a:rPr>
              <a:t>Hacettepe Üniversitesi</a:t>
            </a:r>
          </a:p>
          <a:p>
            <a:pPr marL="0" indent="0">
              <a:buNone/>
            </a:pPr>
            <a:r>
              <a:rPr lang="tr-TR" sz="2400" dirty="0" smtClean="0">
                <a:cs typeface="Times New Roman" panose="02020603050405020304" pitchFamily="18" charset="0"/>
              </a:rPr>
              <a:t>İngiliz </a:t>
            </a:r>
            <a:r>
              <a:rPr lang="tr-TR" sz="2400" dirty="0">
                <a:cs typeface="Times New Roman" panose="02020603050405020304" pitchFamily="18" charset="0"/>
              </a:rPr>
              <a:t>Dil Bilimi</a:t>
            </a:r>
          </a:p>
          <a:p>
            <a:endParaRPr lang="tr-TR" sz="2400" dirty="0">
              <a:cs typeface="Times New Roman" panose="02020603050405020304" pitchFamily="18" charset="0"/>
            </a:endParaRPr>
          </a:p>
          <a:p>
            <a:pPr marL="285750" indent="-285750"/>
            <a:r>
              <a:rPr lang="tr-TR" sz="2400" dirty="0">
                <a:cs typeface="Times New Roman" panose="02020603050405020304" pitchFamily="18" charset="0"/>
              </a:rPr>
              <a:t>Yüksek Lisans</a:t>
            </a:r>
          </a:p>
          <a:p>
            <a:pPr marL="0" indent="0">
              <a:buNone/>
            </a:pPr>
            <a:r>
              <a:rPr lang="tr-TR" sz="2400" dirty="0" smtClean="0">
                <a:cs typeface="Times New Roman" panose="02020603050405020304" pitchFamily="18" charset="0"/>
              </a:rPr>
              <a:t>Hacettepe Üniversitesi</a:t>
            </a:r>
          </a:p>
          <a:p>
            <a:pPr marL="0" indent="0">
              <a:buNone/>
            </a:pPr>
            <a:r>
              <a:rPr lang="tr-TR" sz="2400" dirty="0" smtClean="0">
                <a:cs typeface="Times New Roman" panose="02020603050405020304" pitchFamily="18" charset="0"/>
              </a:rPr>
              <a:t>İngiliz </a:t>
            </a:r>
            <a:r>
              <a:rPr lang="tr-TR" sz="2400" dirty="0">
                <a:cs typeface="Times New Roman" panose="02020603050405020304" pitchFamily="18" charset="0"/>
              </a:rPr>
              <a:t>Dili </a:t>
            </a:r>
            <a:r>
              <a:rPr lang="tr-TR" sz="2400" dirty="0" smtClean="0">
                <a:cs typeface="Times New Roman" panose="02020603050405020304" pitchFamily="18" charset="0"/>
              </a:rPr>
              <a:t>ve Edebiyatı</a:t>
            </a:r>
            <a:endParaRPr lang="tr-TR" sz="2400" dirty="0">
              <a:cs typeface="Times New Roman" panose="02020603050405020304" pitchFamily="18" charset="0"/>
            </a:endParaRPr>
          </a:p>
          <a:p>
            <a:endParaRPr lang="tr-TR" sz="2400" dirty="0">
              <a:cs typeface="Times New Roman" panose="02020603050405020304" pitchFamily="18" charset="0"/>
            </a:endParaRPr>
          </a:p>
          <a:p>
            <a:pPr marL="285750" indent="-285750"/>
            <a:r>
              <a:rPr lang="tr-TR" sz="2400" dirty="0" smtClean="0">
                <a:cs typeface="Times New Roman" panose="02020603050405020304" pitchFamily="18" charset="0"/>
              </a:rPr>
              <a:t>Doktora</a:t>
            </a:r>
          </a:p>
          <a:p>
            <a:pPr marL="0" indent="0">
              <a:buNone/>
            </a:pPr>
            <a:r>
              <a:rPr lang="tr-TR" sz="2400" dirty="0" smtClean="0">
                <a:cs typeface="Times New Roman" panose="02020603050405020304" pitchFamily="18" charset="0"/>
              </a:rPr>
              <a:t>Hacettepe Üniversitesi</a:t>
            </a:r>
          </a:p>
          <a:p>
            <a:pPr marL="0" indent="0">
              <a:buNone/>
            </a:pPr>
            <a:r>
              <a:rPr lang="tr-TR" sz="2400" dirty="0" smtClean="0">
                <a:cs typeface="Times New Roman" panose="02020603050405020304" pitchFamily="18" charset="0"/>
              </a:rPr>
              <a:t>İngiliz </a:t>
            </a:r>
            <a:r>
              <a:rPr lang="tr-TR" sz="2400" dirty="0">
                <a:cs typeface="Times New Roman" panose="02020603050405020304" pitchFamily="18" charset="0"/>
              </a:rPr>
              <a:t>Dili </a:t>
            </a:r>
            <a:r>
              <a:rPr lang="tr-TR" sz="2400" dirty="0" smtClean="0">
                <a:cs typeface="Times New Roman" panose="02020603050405020304" pitchFamily="18" charset="0"/>
              </a:rPr>
              <a:t>ve Edebiyatı</a:t>
            </a:r>
            <a:endParaRPr lang="tr-TR" sz="2400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6CDA85C-88C0-6444-B1E8-D661956A20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25" y="1511250"/>
            <a:ext cx="4665713" cy="4665713"/>
          </a:xfrm>
        </p:spPr>
      </p:pic>
    </p:spTree>
    <p:extLst>
      <p:ext uri="{BB962C8B-B14F-4D97-AF65-F5344CB8AC3E}">
        <p14:creationId xmlns:p14="http://schemas.microsoft.com/office/powerpoint/2010/main" val="341603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Dr. Öğr. Üyesi </a:t>
            </a:r>
            <a:r>
              <a:rPr lang="tr-TR" b="1" dirty="0" smtClean="0"/>
              <a:t>Berkem </a:t>
            </a:r>
            <a:r>
              <a:rPr lang="tr-TR" b="1" dirty="0"/>
              <a:t>Gürenci Sağlam</a:t>
            </a:r>
            <a:br>
              <a:rPr lang="tr-TR" b="1" dirty="0"/>
            </a:br>
            <a:r>
              <a:rPr lang="tr-TR" b="1" dirty="0"/>
              <a:t>Bölüm Başkan Yardımcısı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err="1"/>
              <a:t>Lisans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 smtClean="0"/>
              <a:t>Başkent</a:t>
            </a:r>
            <a:r>
              <a:rPr lang="en-US" sz="2400" dirty="0" smtClean="0"/>
              <a:t> </a:t>
            </a:r>
            <a:r>
              <a:rPr lang="en-US" sz="2400" dirty="0" err="1" smtClean="0"/>
              <a:t>Üniversitesi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err="1" smtClean="0"/>
              <a:t>Amerikan</a:t>
            </a:r>
            <a:r>
              <a:rPr lang="en-US" sz="2400" dirty="0" smtClean="0"/>
              <a:t> </a:t>
            </a:r>
            <a:r>
              <a:rPr lang="en-US" sz="2400" dirty="0" err="1"/>
              <a:t>Kültürü</a:t>
            </a:r>
            <a:r>
              <a:rPr lang="en-US" sz="2400" dirty="0"/>
              <a:t> </a:t>
            </a:r>
            <a:r>
              <a:rPr lang="en-US" sz="2400" dirty="0" err="1" smtClean="0"/>
              <a:t>ve</a:t>
            </a:r>
            <a:r>
              <a:rPr lang="tr-TR" sz="2400" dirty="0" smtClean="0"/>
              <a:t> </a:t>
            </a:r>
            <a:r>
              <a:rPr lang="en-US" sz="2400" dirty="0" err="1" smtClean="0"/>
              <a:t>Edebiyatı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Yüksek</a:t>
            </a:r>
            <a:r>
              <a:rPr lang="en-US" sz="2400" dirty="0"/>
              <a:t> </a:t>
            </a:r>
            <a:r>
              <a:rPr lang="en-US" sz="2400" dirty="0" err="1"/>
              <a:t>Lisans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 smtClean="0"/>
              <a:t>Başkent</a:t>
            </a:r>
            <a:r>
              <a:rPr lang="en-US" sz="2400" dirty="0" smtClean="0"/>
              <a:t> </a:t>
            </a:r>
            <a:r>
              <a:rPr lang="en-US" sz="2400" dirty="0" err="1" smtClean="0"/>
              <a:t>Üniversitesi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err="1" smtClean="0"/>
              <a:t>Amerikan</a:t>
            </a:r>
            <a:r>
              <a:rPr lang="en-US" sz="2400" dirty="0" smtClean="0"/>
              <a:t> </a:t>
            </a:r>
            <a:r>
              <a:rPr lang="en-US" sz="2400" dirty="0" err="1"/>
              <a:t>Kültürü</a:t>
            </a:r>
            <a:r>
              <a:rPr lang="en-US" sz="2400" dirty="0"/>
              <a:t> </a:t>
            </a:r>
            <a:r>
              <a:rPr lang="en-US" sz="2400" dirty="0" err="1" smtClean="0"/>
              <a:t>ve</a:t>
            </a:r>
            <a:r>
              <a:rPr lang="tr-TR" sz="2400" dirty="0" smtClean="0"/>
              <a:t> </a:t>
            </a:r>
            <a:r>
              <a:rPr lang="en-US" sz="2400" dirty="0" err="1" smtClean="0"/>
              <a:t>Edebiyatı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Doktora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 smtClean="0"/>
              <a:t>Orta</a:t>
            </a:r>
            <a:r>
              <a:rPr lang="en-US" sz="2400" dirty="0" smtClean="0"/>
              <a:t> </a:t>
            </a:r>
            <a:r>
              <a:rPr lang="en-US" sz="2400" dirty="0" err="1"/>
              <a:t>Doğu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 smtClean="0"/>
              <a:t>Üniversitesi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err="1" smtClean="0"/>
              <a:t>İngiliz</a:t>
            </a:r>
            <a:r>
              <a:rPr lang="tr-TR" sz="2400" dirty="0" smtClean="0"/>
              <a:t> </a:t>
            </a:r>
            <a:r>
              <a:rPr lang="en-US" sz="2400" dirty="0" err="1" smtClean="0"/>
              <a:t>Edebiyatı</a:t>
            </a:r>
            <a:endParaRPr lang="en-US" sz="2400" dirty="0"/>
          </a:p>
          <a:p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6CDA85C-88C0-6444-B1E8-D661956A20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30" y="1511250"/>
            <a:ext cx="4054310" cy="4714314"/>
          </a:xfrm>
        </p:spPr>
      </p:pic>
    </p:spTree>
    <p:extLst>
      <p:ext uri="{BB962C8B-B14F-4D97-AF65-F5344CB8AC3E}">
        <p14:creationId xmlns:p14="http://schemas.microsoft.com/office/powerpoint/2010/main" val="360571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Prof. Dr. Uğur Öner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err="1" smtClean="0"/>
              <a:t>Lisans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smtClean="0"/>
              <a:t>Ankara </a:t>
            </a:r>
            <a:r>
              <a:rPr lang="en-US" sz="2400" dirty="0" err="1" smtClean="0"/>
              <a:t>Üniversitesi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err="1" smtClean="0"/>
              <a:t>İngiliz</a:t>
            </a:r>
            <a:r>
              <a:rPr lang="en-US" sz="2400" dirty="0" smtClean="0"/>
              <a:t> </a:t>
            </a:r>
            <a:r>
              <a:rPr lang="en-US" sz="2400" dirty="0"/>
              <a:t>Dili </a:t>
            </a:r>
            <a:r>
              <a:rPr lang="en-US" sz="2400" dirty="0" err="1" smtClean="0"/>
              <a:t>ve</a:t>
            </a:r>
            <a:r>
              <a:rPr lang="tr-TR" sz="2400" dirty="0" smtClean="0"/>
              <a:t> </a:t>
            </a:r>
            <a:r>
              <a:rPr lang="en-US" sz="2400" dirty="0" err="1" smtClean="0"/>
              <a:t>Edebiyatı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Yüksek</a:t>
            </a:r>
            <a:r>
              <a:rPr lang="en-US" sz="2400" dirty="0"/>
              <a:t> </a:t>
            </a:r>
            <a:r>
              <a:rPr lang="en-US" sz="2400" dirty="0" err="1"/>
              <a:t>Lisans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Ankara </a:t>
            </a:r>
            <a:r>
              <a:rPr lang="en-US" sz="2400" dirty="0" err="1" smtClean="0"/>
              <a:t>Üniversitesi</a:t>
            </a:r>
            <a:endParaRPr lang="tr-TR" sz="2400" dirty="0"/>
          </a:p>
          <a:p>
            <a:pPr marL="0" indent="0">
              <a:buNone/>
            </a:pPr>
            <a:r>
              <a:rPr lang="en-US" sz="2400" dirty="0" err="1" smtClean="0"/>
              <a:t>Eğitim</a:t>
            </a:r>
            <a:r>
              <a:rPr lang="en-US" sz="2400" dirty="0" smtClean="0"/>
              <a:t> </a:t>
            </a:r>
            <a:r>
              <a:rPr lang="en-US" sz="2400" dirty="0" err="1"/>
              <a:t>Psikolojisi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 smtClean="0"/>
              <a:t>Doktora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smtClean="0"/>
              <a:t>Ankara </a:t>
            </a:r>
            <a:r>
              <a:rPr lang="en-US" sz="2400" dirty="0" err="1" smtClean="0"/>
              <a:t>Üniversitesi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err="1" smtClean="0"/>
              <a:t>Psikolojik</a:t>
            </a:r>
            <a:r>
              <a:rPr lang="en-US" sz="2400" dirty="0" smtClean="0"/>
              <a:t> </a:t>
            </a:r>
            <a:r>
              <a:rPr lang="en-US" sz="2400" dirty="0" err="1" smtClean="0"/>
              <a:t>Danışma</a:t>
            </a:r>
            <a:r>
              <a:rPr lang="en-US" sz="2400" dirty="0" smtClean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Rehberlik</a:t>
            </a:r>
            <a:endParaRPr lang="en-US" sz="2400" dirty="0"/>
          </a:p>
          <a:p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6CDA85C-88C0-6444-B1E8-D661956A20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15" y="1511250"/>
            <a:ext cx="4630805" cy="4676515"/>
          </a:xfrm>
        </p:spPr>
      </p:pic>
    </p:spTree>
    <p:extLst>
      <p:ext uri="{BB962C8B-B14F-4D97-AF65-F5344CB8AC3E}">
        <p14:creationId xmlns:p14="http://schemas.microsoft.com/office/powerpoint/2010/main" val="276246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Öğr. Gör. Dr. Özkan Çakırlar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err="1"/>
              <a:t>Lisans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 smtClean="0"/>
              <a:t>Orta</a:t>
            </a:r>
            <a:r>
              <a:rPr lang="en-US" sz="2400" dirty="0" smtClean="0"/>
              <a:t> </a:t>
            </a:r>
            <a:r>
              <a:rPr lang="en-US" sz="2400" dirty="0" err="1"/>
              <a:t>Doğu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 smtClean="0"/>
              <a:t>Üniversitesi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 smtClean="0"/>
              <a:t>İngilizce</a:t>
            </a:r>
            <a:r>
              <a:rPr lang="en-US" sz="2400" dirty="0" smtClean="0"/>
              <a:t> </a:t>
            </a:r>
            <a:r>
              <a:rPr lang="en-US" sz="2400" dirty="0" err="1"/>
              <a:t>Öğretmenliği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Yüksek</a:t>
            </a:r>
            <a:r>
              <a:rPr lang="en-US" sz="2400" dirty="0"/>
              <a:t> </a:t>
            </a:r>
            <a:r>
              <a:rPr lang="en-US" sz="2400" dirty="0" err="1"/>
              <a:t>Lisans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 smtClean="0"/>
              <a:t>Bilkent</a:t>
            </a:r>
            <a:r>
              <a:rPr lang="en-US" sz="2400" dirty="0" smtClean="0"/>
              <a:t> </a:t>
            </a:r>
            <a:r>
              <a:rPr lang="en-US" sz="2400" dirty="0" err="1" smtClean="0"/>
              <a:t>Üniversitesi</a:t>
            </a:r>
            <a:endParaRPr lang="tr-TR" sz="2400" dirty="0"/>
          </a:p>
          <a:p>
            <a:pPr marL="0" indent="0">
              <a:buNone/>
            </a:pPr>
            <a:r>
              <a:rPr lang="en-US" sz="2400" dirty="0" err="1" smtClean="0"/>
              <a:t>İngiliz</a:t>
            </a:r>
            <a:r>
              <a:rPr lang="en-US" sz="2400" dirty="0" smtClean="0"/>
              <a:t> </a:t>
            </a:r>
            <a:r>
              <a:rPr lang="en-US" sz="2400" dirty="0"/>
              <a:t>Dili </a:t>
            </a:r>
            <a:r>
              <a:rPr lang="en-US" sz="2400" dirty="0" err="1" smtClean="0"/>
              <a:t>ve</a:t>
            </a:r>
            <a:r>
              <a:rPr lang="tr-TR" sz="2400" dirty="0" smtClean="0"/>
              <a:t> </a:t>
            </a:r>
            <a:r>
              <a:rPr lang="en-US" sz="2400" dirty="0" err="1" smtClean="0"/>
              <a:t>Edebiyatı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Doktora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 smtClean="0"/>
              <a:t>Bilkent</a:t>
            </a:r>
            <a:r>
              <a:rPr lang="en-US" sz="2400" dirty="0" smtClean="0"/>
              <a:t> </a:t>
            </a:r>
            <a:r>
              <a:rPr lang="en-US" sz="2400" dirty="0" err="1" smtClean="0"/>
              <a:t>Üniversitesi</a:t>
            </a:r>
            <a:endParaRPr lang="tr-TR" sz="2400" dirty="0" smtClean="0"/>
          </a:p>
          <a:p>
            <a:pPr marL="0" indent="0">
              <a:buNone/>
            </a:pPr>
            <a:r>
              <a:rPr lang="en-US" sz="2400" dirty="0" err="1" smtClean="0"/>
              <a:t>İngiliz</a:t>
            </a:r>
            <a:r>
              <a:rPr lang="en-US" sz="2400" dirty="0" smtClean="0"/>
              <a:t> </a:t>
            </a:r>
            <a:r>
              <a:rPr lang="en-US" sz="2400" dirty="0"/>
              <a:t>Dili </a:t>
            </a:r>
            <a:r>
              <a:rPr lang="en-US" sz="2400" dirty="0" err="1" smtClean="0"/>
              <a:t>ve</a:t>
            </a:r>
            <a:r>
              <a:rPr lang="tr-TR" sz="2400" dirty="0" smtClean="0"/>
              <a:t> </a:t>
            </a:r>
            <a:r>
              <a:rPr lang="en-US" sz="2400" dirty="0" err="1" smtClean="0"/>
              <a:t>Edebiyatı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6CDA85C-88C0-6444-B1E8-D661956A20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40" y="1947971"/>
            <a:ext cx="5056360" cy="3792270"/>
          </a:xfrm>
        </p:spPr>
      </p:pic>
    </p:spTree>
    <p:extLst>
      <p:ext uri="{BB962C8B-B14F-4D97-AF65-F5344CB8AC3E}">
        <p14:creationId xmlns:p14="http://schemas.microsoft.com/office/powerpoint/2010/main" val="163998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3_Geometric presentation_AAS_v3" id="{5F394A36-244E-477B-9B00-631A6705923C}" vid="{7FC6DB14-D4FF-4031-8ADB-F8536C0C40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AE7CBC-C35C-4FA9-B339-59E31F30C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61FE8A-8F15-409F-AF62-619C69C0D537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A930687-51F2-44C8-9CE6-D1B3D6E175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Geometric presentation</Template>
  <TotalTime>0</TotalTime>
  <Words>794</Words>
  <Application>Microsoft Office PowerPoint</Application>
  <PresentationFormat>Widescreen</PresentationFormat>
  <Paragraphs>252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Corbel</vt:lpstr>
      <vt:lpstr>Times New Roman</vt:lpstr>
      <vt:lpstr>Office Theme</vt:lpstr>
      <vt:lpstr> İngiliz Dili ve Edebiyatı Bölümü</vt:lpstr>
      <vt:lpstr>FEN-EDEBİYAT FAKÜLTESİ</vt:lpstr>
      <vt:lpstr>       Bölümümüzde Yürütülen Programlar</vt:lpstr>
      <vt:lpstr>Akademik Kadromuz</vt:lpstr>
      <vt:lpstr>Prof. Dr. Özlem Uzundemir Bölüm Başkanı</vt:lpstr>
      <vt:lpstr>Dr. Öğr. Üyesi Neslihan Ekmekçioğlu Bölüm Başkan Yardımcısı</vt:lpstr>
      <vt:lpstr>Dr. Öğr. Üyesi Berkem Gürenci Sağlam Bölüm Başkan Yardımcısı</vt:lpstr>
      <vt:lpstr>Prof. Dr. Uğur Öner</vt:lpstr>
      <vt:lpstr>Öğr. Gör. Dr. Özkan Çakırlar</vt:lpstr>
      <vt:lpstr>Öğr. Gör. Halide Aral</vt:lpstr>
      <vt:lpstr>Öğr. Gör. Yağmur Demir</vt:lpstr>
      <vt:lpstr>Araş. Gör. Ayşe Güneş</vt:lpstr>
      <vt:lpstr>2019 LYS Puanları</vt:lpstr>
      <vt:lpstr>İngiliz Edebiyatı Öğrencileri Neler Öğrenir?</vt:lpstr>
      <vt:lpstr>İngiliz Edebiyatı Öğrencileri Ne Yönde Gelişir?</vt:lpstr>
      <vt:lpstr>İngiliz Edebiyatı Öğrencileri Ne Gibi İşlerde Çalışabilir?</vt:lpstr>
      <vt:lpstr>Çalışma Alanları Dağılımı</vt:lpstr>
      <vt:lpstr>Lisans Müfredatı - 1. Sınıf</vt:lpstr>
      <vt:lpstr>Lisans Müfredatı - 2. Sınıf</vt:lpstr>
      <vt:lpstr>Lisans Müfredatı - 3. Sınıf</vt:lpstr>
      <vt:lpstr>Lisans Müfredatı - 4. Sınıf</vt:lpstr>
      <vt:lpstr>Toplam Ders Sayısı</vt:lpstr>
      <vt:lpstr>Akademik Olanaklar</vt:lpstr>
      <vt:lpstr> Planladığımız Etkinlikler Tiyatro, Game Night, Chicken Translate Yarışması, Yılbaşı Yemeği, İngilizce Münazara Kulübü, STK’larda Gönüllü Öğretmenlik, Erasmus Projesi  </vt:lpstr>
      <vt:lpstr> Katılabileceğiniz Etkinlikler  Bölüm Dergisi  </vt:lpstr>
      <vt:lpstr> Katılabileceğiniz Etkinlikler  EDGES: Seminar Series in English Studies  </vt:lpstr>
      <vt:lpstr> Katılabileceğiniz Etkinlikler  Yaratıcı Yazın Yarışması Organizasyonu  </vt:lpstr>
      <vt:lpstr> Katılabileceğiniz Etkinlikler  Expat toplantıları ile İngilizce konuşma pratiği   </vt:lpstr>
      <vt:lpstr> Katılabileceğiniz Etkinlikler  Bölüm Pikniği  </vt:lpstr>
      <vt:lpstr> Katılabileceğiniz Etkinlikler  Oryantasyon Gezisi  </vt:lpstr>
      <vt:lpstr>PowerPoint Presentation</vt:lpstr>
      <vt:lpstr>Hepinize çok verimli ve başarılı bir üniversite yaşamı dileriz.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2019-08-20T13:37:07Z</dcterms:created>
  <dcterms:modified xsi:type="dcterms:W3CDTF">2019-10-01T08:17:49Z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